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6" r:id="rId8"/>
    <p:sldId id="267" r:id="rId9"/>
    <p:sldId id="268" r:id="rId10"/>
    <p:sldId id="269" r:id="rId11"/>
    <p:sldId id="270" r:id="rId12"/>
    <p:sldId id="263" r:id="rId13"/>
    <p:sldId id="264" r:id="rId14"/>
    <p:sldId id="265" r:id="rId15"/>
    <p:sldId id="257" r:id="rId16"/>
  </p:sldIdLst>
  <p:sldSz cx="9144000" cy="5715000" type="screen16x10"/>
  <p:notesSz cx="6858000" cy="9144000"/>
  <p:embeddedFontLst>
    <p:embeddedFont>
      <p:font typeface="Cambria Math" panose="02040503050406030204" pitchFamily="18" charset="0"/>
      <p:regular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00DE25-26DA-4CCA-A556-1571D7B458D9}" v="215" dt="2024-11-16T21:56:5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4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nze Wang" userId="1037e8c3-6ed5-4115-8e75-a4deb16399bc" providerId="ADAL" clId="{2900DE25-26DA-4CCA-A556-1571D7B458D9}"/>
    <pc:docChg chg="undo redo custSel addSld delSld modSld sldOrd modMainMaster">
      <pc:chgData name="Runze Wang" userId="1037e8c3-6ed5-4115-8e75-a4deb16399bc" providerId="ADAL" clId="{2900DE25-26DA-4CCA-A556-1571D7B458D9}" dt="2024-11-17T12:13:30.809" v="2697" actId="108"/>
      <pc:docMkLst>
        <pc:docMk/>
      </pc:docMkLst>
      <pc:sldChg chg="addSp delSp modSp new mod modTransition">
        <pc:chgData name="Runze Wang" userId="1037e8c3-6ed5-4115-8e75-a4deb16399bc" providerId="ADAL" clId="{2900DE25-26DA-4CCA-A556-1571D7B458D9}" dt="2024-11-16T17:19:22.912" v="687"/>
        <pc:sldMkLst>
          <pc:docMk/>
          <pc:sldMk cId="2433067504" sldId="256"/>
        </pc:sldMkLst>
        <pc:spChg chg="mod">
          <ac:chgData name="Runze Wang" userId="1037e8c3-6ed5-4115-8e75-a4deb16399bc" providerId="ADAL" clId="{2900DE25-26DA-4CCA-A556-1571D7B458D9}" dt="2024-11-16T17:19:22.912" v="687"/>
          <ac:spMkLst>
            <pc:docMk/>
            <pc:sldMk cId="2433067504" sldId="256"/>
            <ac:spMk id="2" creationId="{BA67E24F-006D-F46A-1522-44383468FFF5}"/>
          </ac:spMkLst>
        </pc:spChg>
        <pc:spChg chg="mod">
          <ac:chgData name="Runze Wang" userId="1037e8c3-6ed5-4115-8e75-a4deb16399bc" providerId="ADAL" clId="{2900DE25-26DA-4CCA-A556-1571D7B458D9}" dt="2024-11-16T15:53:02.093" v="386" actId="14100"/>
          <ac:spMkLst>
            <pc:docMk/>
            <pc:sldMk cId="2433067504" sldId="256"/>
            <ac:spMk id="3" creationId="{0AD4171D-E6C0-D3F6-9CE1-27DB180E784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" creationId="{71264B27-CF41-B74D-C60B-A89E14BB93F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" creationId="{145B6923-A5E0-8692-09F5-9CFA91005E3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" creationId="{28292BDE-95CB-C813-F7CC-2E268F46902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" creationId="{4DE65510-0E92-E226-8628-F054C9DBAFE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" creationId="{7BF657C4-0CA8-6710-0870-90BD8D881DA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" creationId="{BF7D2EEF-3C1C-540F-1C3B-E1ACE88D318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" creationId="{14AAE08D-0D54-F177-2472-7D1611BF46A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" creationId="{54B28EF2-EE90-359B-C5EE-3D7CD1375A7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" creationId="{31D2DF5F-AFE8-1624-C061-D56B1F19DA5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" creationId="{8790FC95-D8E2-4CDE-2347-40FBCF2C5ED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" creationId="{E036DD82-DFD7-8BD0-AA54-552228CFF4B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" creationId="{4E45F080-D4E5-C8C1-6F78-94FEFA86E7C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" creationId="{210AB5FD-7EEF-9F45-8BD0-19D8877E0B9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" creationId="{2A19897B-2940-D59E-8815-EE9F7EBCE3F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" creationId="{357B20AA-A64F-48F2-9E34-03C87BFFB7E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" creationId="{5AFBBCBC-8FF1-15EF-13C7-02BE68318EB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" creationId="{A16226CA-88AE-ADF0-5083-1C0299A0411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" creationId="{0473D189-DE38-6D50-2B86-35C77D57ADE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" creationId="{6AEF246B-867E-25F0-AB72-4CE23402959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" creationId="{E7110280-4A0E-25F8-5DA7-6CD83341E18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" creationId="{2C3200E5-EB29-C79B-51D0-6379619F9C2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" creationId="{BC87B324-DF1C-CE6A-9798-F5E97C95481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" creationId="{B47CFEB8-54DA-0728-0071-31FB57107B7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" creationId="{1F4DBD0A-C102-525D-8DFD-699ABBF6683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" creationId="{8522D501-D755-D94C-D417-FB00E23B2CD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" creationId="{35DFC048-BEB4-61AE-EE2E-754BB0E2E7F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" creationId="{C7C35179-8108-2E9C-79C0-453BAED1471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" creationId="{C8934DDF-6F6A-EFC0-A006-13A88F54C18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" creationId="{A2726808-5B2B-8DCD-C82A-63F0F41A22D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" creationId="{9283DC36-F057-D2BE-CDC7-5B995F2C28D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" creationId="{7FB8BAA4-42B3-3C3B-5024-47589F88244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" creationId="{9566E9CE-8514-BB10-3EEA-97B85581D36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" creationId="{DCA42842-BF6B-8493-1710-F43632DC8EA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" creationId="{52C0BF36-4559-35A0-637B-FA419C9E1F8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" creationId="{00FBD852-7593-3E6A-DF3B-BB6E892E9EA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" creationId="{16369AF4-E047-0B40-AA97-5830B6B14BE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" creationId="{6C138C00-3EE3-3B07-5C2F-AFF59EB3B26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" creationId="{6420FAAA-1773-6787-8F11-8832DA6BAA2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" creationId="{19F66FA6-8F9D-AB80-95FD-1F73358ECE4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" creationId="{249AB3E5-4E74-DE94-5DC3-BBDB919A5B5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" creationId="{A9998CD3-3B7E-97E1-B77E-B9A13780637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4" creationId="{D523EC82-2807-CF04-D436-A6AD8EDAC92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5" creationId="{2B68D3DB-E063-1DBE-8BA2-B01C3D24824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6" creationId="{02E02394-4E33-31D2-6638-C0C47E9175A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7" creationId="{2F8B0C17-D16B-1569-60FF-C1B0F00F0B5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8" creationId="{05B1FDAC-0EEE-0546-4594-4D211CCBFAF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9" creationId="{0F81F26F-E1A7-0B4F-5F7E-0A1A1EF84B8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0" creationId="{A703C689-654A-850C-3CDB-31C7945A2FA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1" creationId="{670B8533-BA3D-B416-9BF3-4C3047A8AAA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2" creationId="{DFD29F6F-1658-229A-46CA-B07CE12473F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3" creationId="{D7D5F354-0496-B24D-9587-B92149BE981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4" creationId="{41476A4A-C110-B801-8BDF-F7E8F651C1B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5" creationId="{32C068D3-2075-7B0A-2F4D-DDA1D7BF733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6" creationId="{E3679CF2-12D4-8517-025E-FB4EE10F4BF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7" creationId="{8738F775-8D8C-4B6F-ED7A-3A9BEC57E4E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8" creationId="{D4D87404-9618-0928-18F7-6DDD3FF807C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69" creationId="{74858184-4092-7C88-29C6-C0D440BFD06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0" creationId="{5DDCDF7B-629A-75CC-B8A6-81ED4EA518B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1" creationId="{50EB7457-53E2-66B2-2463-F0B16B8B199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2" creationId="{ADE47A99-579C-9DEC-FCAA-E63D9CC11D1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3" creationId="{216F0F7C-012B-06AB-7DF4-E8CF0A138D5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4" creationId="{3A366057-4B5B-C110-84AE-A5497017C94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5" creationId="{FF8E367E-6FF7-E0FD-2CD4-2A8F7D22FB4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6" creationId="{CB723EEB-41F3-CB8D-EA1B-ADD14046A6E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7" creationId="{B40CCB1E-34B4-A135-6A8F-077CE3C0EFA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8" creationId="{57D99566-EC3D-9484-9A70-2B7611E6F09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79" creationId="{7063EDBC-7BA0-ECE0-2439-A94F2697AED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0" creationId="{D0C6E203-ACD9-379C-84C1-C719A7DCE84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1" creationId="{4403B361-30F3-D8F0-9785-2EC213A9D05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2" creationId="{682B012D-3D3D-6B92-DE83-4FC5042A906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3" creationId="{DE784FEA-A1A3-AE4F-A027-B0DD179E74C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4" creationId="{FE66C962-D932-2F30-3DD1-0834AD3734F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5" creationId="{7AC2B4E3-E84B-0F32-BA7B-0D24E0B53B8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6" creationId="{7CC3CA0E-2F80-8B42-7202-C42A632BC68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7" creationId="{18AC8A0F-F107-7F99-1F56-C9D9FFB53C5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8" creationId="{8CBDA7FA-E4F3-C39E-7EB7-FD4BD16502C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89" creationId="{0CA0C8B1-A788-2DEA-7D04-8E2E0B95C83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0" creationId="{5E9F3E22-2926-78BB-94E7-F7EA63B1F2F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1" creationId="{50A4693F-28DE-85EF-C871-08F61159C30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2" creationId="{4D915307-CC08-94DB-6843-0116CC26354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3" creationId="{BC63D9D2-F868-DE05-2199-CA402FAD61C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4" creationId="{A89B2835-F1A0-4DCE-E8C9-8A78DB6D45B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5" creationId="{72ED8A07-725A-A7BB-D2D5-130F67DF038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6" creationId="{5A6D26D7-C3C5-64AA-C0FA-EAD8C5D7BCE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7" creationId="{B3C6626D-D32A-173B-B62C-9A439E59922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8" creationId="{308C76BA-00EE-3902-2051-913CC007C61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99" creationId="{AD9675FF-E756-AFED-BA03-A242CAA4B15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0" creationId="{C061CC2C-5613-0274-A966-CA869FE8B86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1" creationId="{B10ACBC6-90CA-73F1-94B4-E141A77099D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2" creationId="{662961AF-3125-D109-8C7E-426FE58BC75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3" creationId="{204876D4-A95C-D250-BF55-3CF370DAF9E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4" creationId="{B455B95E-0679-AE70-A267-59C827DBF2A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5" creationId="{9FD05CE7-124F-B0B3-0AAF-66968C4D925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6" creationId="{069BDFD1-1984-DA10-82D1-5FB25CFBB6D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7" creationId="{8A6B3AE1-C63F-6017-F18D-28D61DA7771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8" creationId="{77906FB5-50B1-7F71-6946-6EA39037902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09" creationId="{E7BF96BB-F6C6-AF07-35B5-A03A84DC5A1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0" creationId="{564117DA-A303-8A92-D5D1-7F97B49E3F0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1" creationId="{6DA6B86D-CCBD-6530-DA37-6713B9F8D57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2" creationId="{91DAAEAE-4FAC-4041-162D-280479ECBA9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3" creationId="{22DA9556-9D14-0743-4C76-59512F00E86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4" creationId="{B4EC5E0F-7FB4-330C-3F80-04C2F66ECA3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5" creationId="{A92DE6B7-B3F3-28AF-C83A-30BB65CA5BD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6" creationId="{2CA1EC19-CC4A-56DB-BD06-BFD83BD713B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7" creationId="{543E4F93-AAEF-2524-8EB0-D5140A2BCFC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8" creationId="{FE20D2ED-6F7C-1188-6C45-CBCFEAE4C07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19" creationId="{A649A279-4C82-6C8F-08AB-8540088B813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0" creationId="{D6918DDE-1DE5-66F8-8A8C-83ABDE69EF1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1" creationId="{617A74D7-D1ED-0066-B551-0DA1B40E82E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2" creationId="{9D058A69-B0EF-1EFE-1D34-B24E5B8D57A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3" creationId="{1391A173-C9D4-1590-53CF-B6193596AED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4" creationId="{344640F8-1C3D-E78F-19F1-023B8865CA1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5" creationId="{6125DF10-9CFE-FBC2-54B9-C937BE910C2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6" creationId="{C2AEC9B8-2158-62E8-77DF-D5B1C6E382A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7" creationId="{777314BA-2226-D97D-3A52-89384EFB855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8" creationId="{90AEA617-F3C8-6979-A7A1-0C91D09DF36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29" creationId="{BD21F743-4E33-B20D-4EAB-0F476E46250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0" creationId="{E66043E1-E3B4-61CA-EBE1-331B100623F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1" creationId="{1EC3DC4A-38C6-4A1A-06E6-6F0F29DD56B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2" creationId="{CD990E00-B077-2AE3-08E4-31B3257017F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3" creationId="{B66E59CA-335C-B55F-CA44-EBB10358158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4" creationId="{3A663DAC-EFD0-AAF8-6618-D8A14DFBFFA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5" creationId="{6A280AE6-5F5A-E161-8C6F-EC7FD57DE07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6" creationId="{E445DE0C-0C9D-DEA1-9675-B8ABD0D5219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7" creationId="{882C60A8-5FE4-DC57-0003-3A229968F90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8" creationId="{E76EC21B-63B7-D5A0-4FAC-D8194B8908A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39" creationId="{34C6AF21-22DC-7CFC-7223-5BBA56B4DF8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0" creationId="{995970B8-94E9-C425-8628-70987E2F046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1" creationId="{7149AE38-E55B-19C7-2CDA-71E9376CAF2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2" creationId="{FDE36A05-F8BF-34DC-6926-A87FF1B6D10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3" creationId="{D66FC53C-D108-CAAB-765A-B368F3486D6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4" creationId="{1AC1AF56-B1AF-F977-7DC9-586C01433E1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5" creationId="{AAEE62D3-3B6A-9802-7320-A9B3DEEC925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6" creationId="{7A07E1C9-C7A4-618D-2E1F-73181088DEA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7" creationId="{2656F3CA-3132-D0B2-026E-3881EF4B72E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8" creationId="{4D539C8A-C534-544A-92ED-06867ECAB90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49" creationId="{F86A116D-E83A-2CB7-AD97-E881036FDE8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0" creationId="{C0663BB6-429A-718E-4D05-F2D29EF1CFF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1" creationId="{84A4D579-73E0-035E-33B7-608F07F3F8B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2" creationId="{FF08EE0E-6C94-FEDD-FAC8-8886C282F8A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3" creationId="{C8E3A792-76EE-00CB-34E1-C06D6AA5479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4" creationId="{6D719B0C-B147-2D34-71AE-614808204DD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5" creationId="{2941660D-7FFA-8C8B-E5C3-B5CCA023C1B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6" creationId="{36B99643-9C75-B78E-4F43-AB4CE2FCF95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7" creationId="{18AA26F9-5607-C4C3-1574-279A2368B24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8" creationId="{E852BA4C-1190-FE97-6D24-361EABC423E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59" creationId="{A3E31EFF-A6CB-DD25-15CA-552B532F19A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0" creationId="{9EFDD50F-E528-6E2D-CD08-69178A1480C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1" creationId="{7E83823A-2769-7650-8961-B60A2E4FA75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2" creationId="{60C51767-5361-8800-AB73-11A3BD278F3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3" creationId="{44ABA49A-81FA-F078-F8CC-86A750BB40A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4" creationId="{ACD13A73-8C7E-BA83-E67A-F6C5B7D8C9E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5" creationId="{58615166-CA7C-6E81-DD31-16909F2E3D2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6" creationId="{9C186242-7FFE-3B8B-DEDD-6C50594285B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7" creationId="{6611D0CF-9416-0CAC-BE97-75BC566CF86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8" creationId="{2EA802A8-F3DB-A163-151E-673A9DECABD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69" creationId="{2AD58171-5488-17E4-9FA5-904A858118C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0" creationId="{DD5896C4-0BCF-CBEE-5641-470CDDA363E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1" creationId="{C3E1BD74-09FE-D0DA-6F08-A9862D03AB8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2" creationId="{893B4DB4-B817-4E27-9B1C-D3B805032BC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3" creationId="{34360A64-B600-7AD3-8A5F-2A5ABE8EB76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4" creationId="{F8C03CA5-F2D4-40B6-E61D-0C3BC222F11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5" creationId="{C93B48B7-9BE3-E3E8-66E4-3D7654CA622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6" creationId="{6E764ACA-9D8E-6EE4-4028-C8C55019E44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7" creationId="{D64AABA4-283D-647B-1C36-B5E047F24FB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8" creationId="{DEF78115-CD05-56EB-B372-8FD80142FF7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79" creationId="{6137352B-690E-3751-8A3E-C61C75E73A9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0" creationId="{0F35B901-A5BF-3D39-D156-05AB8640DDF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1" creationId="{ABFC7254-566E-A733-5628-6F3F72E51DD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2" creationId="{631231D6-9F07-2E5C-7C59-87006AC52E4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3" creationId="{CA9D8FB8-ECD7-8A22-8E33-2B80CE9C6AD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4" creationId="{B00CA848-4FD5-7214-BA99-159B317616C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5" creationId="{12152390-4682-CD57-3A23-8E3CDBBE2DA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6" creationId="{980B2318-7584-FE9E-E62D-2883DC24892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7" creationId="{AC00D0AC-8364-09CE-2E3C-19874816871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8" creationId="{DCD4F698-DF92-031E-B66C-CE0E961AF90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89" creationId="{66A65102-0E6D-A67E-13B0-715FA488756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0" creationId="{5E4A632D-D0AF-BB01-0DB8-C35546F4E9F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1" creationId="{415C7F5F-AD7C-5196-D77B-6A06E0CAF4D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2" creationId="{FBBDE15A-55A3-EA4C-65F8-85665334412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3" creationId="{F1338847-5DF7-D3A9-6CB9-45E45BC3030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4" creationId="{ABDD4C7E-5E56-045C-1862-4FBF1124732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5" creationId="{ED895215-26C2-8EE7-AB00-42CEDD34182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6" creationId="{8682FA0A-A3BF-F1C9-951C-62CBEF199E4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7" creationId="{0986EA8A-62CB-38B4-943E-E62C62F5843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8" creationId="{4EE25F5B-0C71-DDD1-64D4-9EF35BB2B5B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199" creationId="{0569D4F1-C9CE-325C-49BD-9604DE71C2C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0" creationId="{4310AFBE-D17A-923A-7F6F-D3A47C50E74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1" creationId="{1B02E362-84CD-0AA5-C5C3-A0EDFAA1390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2" creationId="{840CAA37-DC0B-AB27-EF9F-37E33F8C7A7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3" creationId="{901FD698-81A3-F7C4-384E-C3689DD0AF8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4" creationId="{3863BECB-376F-A2DF-6C10-5081EF7CD40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5" creationId="{F26D2E45-2138-36BE-65BD-DED76A6EE26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6" creationId="{76ABBF44-8F2A-EEE5-5BC3-0F3F81ACEDF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7" creationId="{AA60A163-C3C8-ACC0-CBB9-395615C8A7D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8" creationId="{633C21B0-6070-57D3-CD82-4BED483D359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09" creationId="{C959ECE7-7476-CA82-DBF3-2C027BB0E53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0" creationId="{F8881845-30FD-B73B-10E2-272BF8C7FAE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1" creationId="{DAF4B52B-1F1A-5AD8-9ADB-6E3F0AE730D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2" creationId="{2CE3AAE4-C150-DBF3-7F64-E6FB05CCCC1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3" creationId="{EC0EB9F0-46F0-16FC-7AD5-77B9D8AB526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4" creationId="{12691184-E0F1-A6D7-2403-7F3EA77FACF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5" creationId="{DBE31305-1C0E-7407-E056-C08A3A6A4F3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6" creationId="{958A12C7-2282-837B-1AC0-87184D73A22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7" creationId="{7E3F43AC-613D-FB0F-9ABA-698BD985981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8" creationId="{BB43E63D-9DAB-3524-2CA2-73CA8AA04E7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19" creationId="{4D9B1120-CF26-0E9C-1AA7-EACE4F02BCB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0" creationId="{B45C7781-9CFD-5EC6-26E0-92DCBC8D1FC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1" creationId="{2A0ED2E5-9425-AB8C-1D4D-814BA4C7708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2" creationId="{14F50790-49E7-B4C2-2FD3-8235529A5BE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3" creationId="{30B3B811-77C5-9CAC-76E6-A7D122FD0F7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4" creationId="{E63A349B-582A-E3BC-2B9E-4486E5E9945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5" creationId="{1F89B235-2946-655D-82F1-8E043300E26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6" creationId="{C1498E0F-294A-EFE9-1E3D-D969B3AEE31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7" creationId="{E3AD3EAB-F308-A2BB-3DDB-D776C87C9FF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8" creationId="{96A46EB6-EA82-E89E-807A-2047FC7D193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29" creationId="{4BB336E5-62FD-7141-B5D8-1BBA2C0FF75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0" creationId="{D0B27A61-0467-8F87-DA72-90F543CB42A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1" creationId="{AE616AFE-6089-206E-7940-D5D02E7792B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2" creationId="{02CA6A9A-71E5-3A4A-BE3F-9DF2B102006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3" creationId="{B8B6CF74-A332-315C-979A-D042734D096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4" creationId="{21F3D3BB-99D4-B359-4814-34CD10A6CF3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5" creationId="{C2DEBFA0-1370-4E24-2E4A-E46692F0D62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6" creationId="{BB59776F-3684-DA9A-A237-58D513A14B2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7" creationId="{F02AADED-B4D4-7BBF-BAF9-3C7CE75E2DD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8" creationId="{27EAD4EC-C11F-4D4C-358F-4C88317EF05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39" creationId="{E0297D02-58D0-57F2-D0DF-DE9B6AF401B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0" creationId="{446F460F-1041-ECFE-353A-FD515D8CD5E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1" creationId="{A816435D-21EE-121C-C4F3-CBC7B2363F4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2" creationId="{56821617-4CF0-46D7-41BA-35C92877076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3" creationId="{3F881A1B-615A-70D0-D1BC-67C0CA39145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4" creationId="{C3FCC001-2A8E-D479-1F1F-4F626CEA705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5" creationId="{CA4952CF-52A2-49C9-03C3-49D75584455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6" creationId="{FD17A04D-D1F8-69DB-ED37-840A625E1F9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7" creationId="{E19B53AD-0B6B-E1B3-B036-AC712B2C60A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8" creationId="{69A0A77C-97DD-0420-6C70-05130A3C20F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49" creationId="{0EFD8F70-F7F2-FE08-04D7-E5DFBE6948E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0" creationId="{3AF648D4-335E-4468-9FBD-74DA8349F4D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1" creationId="{24ABF68C-6D2F-6DDE-9FA0-105F2EB3AEE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2" creationId="{A14C96EC-6488-EC65-569D-24528CC72D8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3" creationId="{1F75B913-7BD1-95AB-133B-2F0EEBDF461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4" creationId="{5C1107FB-81B1-FFDF-FE77-A87DEE7F0A4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5" creationId="{68FE9BB4-ED6C-61EC-059A-AD4466B5E0D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6" creationId="{4EEE95A5-1126-938C-2E6E-BD12DEA2F86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7" creationId="{8223534B-D939-FA5B-33A5-763D55099C3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8" creationId="{995E52C7-706A-4E69-8B80-2E0A64A32AD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59" creationId="{D507BCFC-7513-6E2D-98B5-464F05FD7DA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0" creationId="{A34479DB-E229-4154-C5B7-8FA0972F627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1" creationId="{49101BC4-962A-1967-13E7-1CF4B81DBF3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2" creationId="{FCD1F89F-A256-7349-9BF6-1ECEF4DE7D3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3" creationId="{4B76D796-E6C1-7AE6-7FE1-17B054D8CF7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4" creationId="{E2F66A58-D3BA-0E86-1CFA-0BBFEC1A0CB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5" creationId="{DD4A8D32-6390-3703-61F1-9B31CBF8379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6" creationId="{E152F174-7F8D-12FF-DA19-1D31F648312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7" creationId="{68404760-2C7F-8E8A-D585-65BEF6735F0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8" creationId="{E3D7B54A-5D89-960A-2280-34E639F44A7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69" creationId="{47DCEEC9-FB91-EE9E-2DCE-56EC2EF7AAC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0" creationId="{57821B61-5FB6-370E-DC89-3B34A9466E8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1" creationId="{E02BDD4F-4FAF-422B-1056-FC243549F90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2" creationId="{CC4E3332-4359-F12E-36DC-1F427BA7981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3" creationId="{FF72B376-110B-9B7D-B344-F5194890982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4" creationId="{CCD2C064-179B-55FB-452E-9247F514B14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5" creationId="{73407113-08C3-7141-4E58-D2D37CC2426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6" creationId="{2FF07604-923B-8EF1-0376-3358E5C0678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7" creationId="{38387628-E035-CE72-8977-CB5812A95E8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8" creationId="{E3B424A8-8771-703E-D394-861617FF351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79" creationId="{665DF046-F861-F048-20A7-4B59C69BE7C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0" creationId="{EB0BAD7F-41FD-8FD3-DD00-02E6B3E74C7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1" creationId="{3A158AEE-0ADC-75D0-F14F-340084FAC3B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2" creationId="{F1C20596-95D5-ECE2-B31A-7959FDCFDE0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3" creationId="{EA9D9174-1F2C-862B-49F2-BE65ED64490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4" creationId="{A2875552-F57A-0C5F-1045-054ED8E4386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5" creationId="{A719F25D-2EE7-0BA6-349D-F66724AE036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6" creationId="{D347850A-8A10-CCDE-E0FD-9A9F57C0A07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7" creationId="{7A5E26EF-DF5C-D453-1CB7-06E3C6128FF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8" creationId="{FA04A7C1-12FC-D17B-5AE3-8CD115C65D9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89" creationId="{AA07E4E1-3644-2EE7-2C79-8C5F41A4FA3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0" creationId="{05A286A0-D2DB-E645-22B9-E66A35E3C16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1" creationId="{2C4AF9D2-AD45-A6FC-6E16-FE776B84462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2" creationId="{5317CA79-81B5-952E-3DAC-EE5545DD89D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3" creationId="{083661AA-7E88-5A0E-4938-D898A9F4EAF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4" creationId="{391B4C03-3944-A674-6D69-34C46216029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5" creationId="{D2537C7A-67AF-E5B5-928C-F1DFE10C384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6" creationId="{95F8B1E2-6BEC-5091-494B-6E1A177C9BC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7" creationId="{A5E873E5-F0A9-B8E9-3CEE-46F9E0AFE19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8" creationId="{6512CF64-9534-203F-FB18-37037254925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299" creationId="{4FBC3EE5-A4B1-BC44-F24B-7555A633E72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0" creationId="{F9595879-31F3-CBB4-60EF-FBB7744F535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1" creationId="{F62F414C-C9A6-8E0C-7AEB-684BB4A06A4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2" creationId="{F3579DD6-0831-12D3-088C-A74AA7CAA69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3" creationId="{520E828F-E09F-9B4E-2130-C35E2E4A617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4" creationId="{E6945E0E-C0F4-150F-A68B-EE3B3CCD393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5" creationId="{85BC9FFD-ED27-8EEF-BFBF-A9F1B3135F7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6" creationId="{6C4D5E60-5416-156E-A409-5896019258E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7" creationId="{CD8D9F27-413C-1676-F837-E0E6E9AE64F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8" creationId="{BB51986A-739B-6732-7A8E-27150371A65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09" creationId="{13A16CC0-16DD-531E-078E-E923B1354FD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0" creationId="{98B69115-75D7-F799-D38E-A00D44B9D9C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1" creationId="{E32D61B5-0427-0693-688A-58A77F8F752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2" creationId="{ED5C159A-ECAE-42BC-BB7B-FF3370F17A1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3" creationId="{EE22496B-C589-194B-A6F9-1E5BF967485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4" creationId="{D124B6B6-833D-6D89-EB13-078EAF92601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5" creationId="{D2A863B2-E246-641E-C251-6B936CB1D57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6" creationId="{8740812D-D32B-B588-2CF7-D413DD6667F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7" creationId="{679EFB1A-60FF-F249-8274-03F8D92CCEC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8" creationId="{3B476C31-9D51-DB75-A14D-EE918185830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19" creationId="{E81D2C94-D9DA-D6DE-B7BA-A518475B8ED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0" creationId="{D481F92E-9772-35FD-5CDF-779C1024FB5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1" creationId="{59E65E9C-7947-941D-2728-BD22C05116B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2" creationId="{5E95496E-7322-9E52-1A0B-66B3ED1466F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3" creationId="{22EE892D-A3F3-14BD-4E2C-10B6D82031F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4" creationId="{B2B45734-D5B0-7281-F6FB-C017D6FC8FA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5" creationId="{467C094A-EEEA-97AC-4535-55CB2F5E960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6" creationId="{E474E7A4-44AE-8DDD-7E47-270343B2D8B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7" creationId="{66DC34DA-560D-2A4D-E1BB-B26D7FFB14A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8" creationId="{BA0C9A05-412D-8946-5F15-E302D3A8A89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29" creationId="{F4AE498E-8C8C-A20C-7A73-BCC60F4F71B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0" creationId="{B08D8806-61FF-F863-463A-63A03B73D65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1" creationId="{8B60EFBE-70D7-938E-64E9-D7FDA3E34D1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2" creationId="{D3E2C62F-B9C9-C012-960E-D8C2306A2B1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3" creationId="{8A8AD912-D8AF-92F8-5881-6D678D7633D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4" creationId="{03994CF1-5708-28B9-043F-20B4759237C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5" creationId="{1B03EF48-D0AE-4358-5E5F-F7A18F47D4C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6" creationId="{65B34541-858B-BED2-6166-D6C145F16A5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7" creationId="{F37AB139-99BA-300D-0BC7-0A3309F4D4F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8" creationId="{19CC9398-3478-AEB1-02CF-1DFC57FFF0A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39" creationId="{DCF17DEE-3131-1A55-FEF2-BE589605904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0" creationId="{AA6BFA2B-11B9-F0C2-92ED-0854520920E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1" creationId="{A4352C42-CD29-3D59-F6C5-34600C1B5CB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2" creationId="{F848AAEB-7AC3-05CF-263C-36D78F8175C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3" creationId="{F9A2FA92-5333-E94F-A2E9-921EB0D8D8D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4" creationId="{2918E116-AED0-2EE2-57E4-7E5E3420A5E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5" creationId="{81132FF2-D3E0-1E2A-AA0D-A0A75FA4A98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6" creationId="{2E4EDE46-396F-BE12-8C6C-B2BA0611209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7" creationId="{581D6529-B16D-0722-EB82-29E8436FF64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8" creationId="{4E390DE3-001A-C2CD-2A90-965A82DD282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49" creationId="{0A5B64BC-CC34-5EF9-093F-D62CFFDD408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0" creationId="{8D91556D-7329-B55C-8465-36467517244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1" creationId="{6164C882-A5DC-2A72-9B0D-30540E085D7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2" creationId="{47709D56-A3C6-0224-AD90-87A3C300432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3" creationId="{0AF45550-D820-6D6B-1BB4-D79C8B6EB21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4" creationId="{042BF595-42EB-B72C-84AC-5C97931E657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5" creationId="{8941AFAF-E842-1B25-2E6F-91A7D541EB3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6" creationId="{3F25A4E7-1F61-9014-F00F-C719F6923C1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7" creationId="{5AF070C0-E75F-ADC1-8094-88152EB51A3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8" creationId="{F20ACE1E-BF0E-AFEA-2F82-C9F180ACA0B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59" creationId="{452A74B9-2E72-A7EF-4EA0-6C13D010DF3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0" creationId="{9C1F22FD-95CD-1448-6687-57799F4DD31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1" creationId="{930875A6-EA0F-9C28-2403-84D2230A1FF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2" creationId="{030AE189-874C-7231-A1C7-D8CC0CAA72A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3" creationId="{73B4EDF0-43C5-6196-3B42-81110FF3C1E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4" creationId="{5E2528EC-E13B-440E-5AFF-4D3020B0E31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5" creationId="{172676F7-8622-23F9-8C5F-57E27C9EAA3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6" creationId="{756214A8-D87B-08CA-FF23-97B928DE9C0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7" creationId="{28653F8C-8FDE-F5AE-2F65-7A7A3B478B5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8" creationId="{B6A820F2-2546-1715-10B1-0B21A0F4716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69" creationId="{3BA235D3-0A76-9276-F02F-8EE0362792B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0" creationId="{CA8BFAFF-5F29-7159-729B-3E963391275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1" creationId="{2175DE2B-BA76-35ED-D7BC-23411F7AE22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2" creationId="{E6A78A78-B484-4E4B-5E4A-3D53914E2E9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3" creationId="{A6DEA2EC-B40E-B1AC-3D75-E9F23B9DE39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4" creationId="{4BE842D7-321E-F899-40AF-9F30F194B39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5" creationId="{A96D1108-DB70-70CE-8357-F02E2B6B8AD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6" creationId="{B5AB2BB6-CFE1-9B0A-8C61-FE7BA9C0092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7" creationId="{50AFE424-31BF-86D3-8AB3-65CCF1033D2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8" creationId="{C78579CE-6FEA-F4E5-4E9C-1033A04B25E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79" creationId="{DD4F32F1-6BF3-22B6-7CC4-CD9528B8C1D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0" creationId="{F997AF0D-990E-C6A3-7EB5-C5CAAF0E498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1" creationId="{4E583EA1-CAC5-2ACA-D82D-3B350371C04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2" creationId="{31007EC0-2417-5057-FBE0-35241DDD62B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3" creationId="{65C5FF10-556D-F83B-924D-402DBCE0781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4" creationId="{F709C187-FE55-CABA-F809-CA3B5C0BD2F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5" creationId="{E45A51BD-688B-232A-A13A-58094258C02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6" creationId="{02F0871C-E2D8-79EC-9915-42F8A27E818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7" creationId="{EC798EF2-402D-38C5-3E31-9615AF2B4EB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8" creationId="{04E3DF17-3307-FDDC-1284-90446D609FD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89" creationId="{029A319C-7C36-C1B7-59CA-D575C931E80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0" creationId="{E5B09771-B0B9-1784-89C9-D4DC714BF0A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1" creationId="{1F10840C-2567-DE3E-1830-C056DF084A9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2" creationId="{E5EB383E-9472-021F-D5B6-53AD5D8BEDA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3" creationId="{2995CF15-8BF5-7D3F-5A0A-7AB062B14FA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4" creationId="{DD9EC242-EF35-AC92-B1EC-B3264592EC6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5" creationId="{BC3CA93C-D629-254C-1BD8-68A1776FDEF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6" creationId="{5EE60554-026A-5127-1334-0C9DF12DE8B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7" creationId="{CD2584F6-C349-353E-9A67-9D76F9FFE3A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8" creationId="{2E305D44-383B-DF95-990B-440622EB910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399" creationId="{77B57B58-B064-6377-E0D6-4548463C48D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0" creationId="{0BD882EC-832F-926C-EA9F-8212FE2AB64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1" creationId="{1CCBC7D8-83D5-E898-342A-F03EF98A6AA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2" creationId="{4C7BF12D-39FD-E0A0-C06A-78FB5F0C4AD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3" creationId="{2BB50B49-B59E-83B4-81F0-1E88FD2541D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4" creationId="{A4B2A791-427F-53A3-49DB-576A7617416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5" creationId="{B74B5289-CD8A-46BE-05FE-A7AF5297990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6" creationId="{D60E1795-D70A-8DF6-2454-2B08AF4864F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7" creationId="{B63AF583-C11F-81D7-0F74-7C2EC629085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8" creationId="{31FB8AA5-1A1E-EB8D-2681-6FF26D79CC0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09" creationId="{EF65E876-7551-C21D-3DA2-DCF075238C5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0" creationId="{1378E408-334A-A387-60DC-8FF05633780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1" creationId="{B1D2A956-00BF-AFEA-2468-A75AA09107F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2" creationId="{7631A947-83C7-B6F5-06C1-E0F9F26DA43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3" creationId="{BA4973D8-5435-8994-9922-29D73CADEE0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4" creationId="{4B44E68F-25B7-21B0-9D90-923B4380642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5" creationId="{562FF651-FC64-64A5-E8B1-052D5DD738E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6" creationId="{7ABF8E51-D8DB-5027-7298-020D75C106B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7" creationId="{09736B3B-9D55-536D-9B19-B626F283F8E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8" creationId="{2DFFE420-7899-334B-68D4-623B8D24774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19" creationId="{E8C1F7FC-192B-7405-D892-1BA22F2D8E2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0" creationId="{2A2F563F-D443-15E1-D4F1-4E879D0F88A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1" creationId="{DB2D218D-C631-233C-03AB-0424382A38D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2" creationId="{40F26DE3-3806-20B4-0A11-DA3C52755AA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3" creationId="{8F3B1C22-9FBB-1F8B-89B2-1FE1DC1DAA3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4" creationId="{5BE4DCBE-4AF0-58A4-D6E1-FA7E6F5DC6D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5" creationId="{C82F2D69-A238-BE85-34D4-B049B85B30F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6" creationId="{9FCFD4FE-B293-44B6-4D4D-5505078EE29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7" creationId="{2A68DD8C-7D68-9857-4FB2-56E5B68882B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8" creationId="{60FB06D7-E6BE-B733-9F84-EFC21F98D49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29" creationId="{253CE23D-CE14-1E28-04B6-19B85A21739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0" creationId="{17EEC632-3117-307C-3C7C-DF74EB812A5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1" creationId="{D73346B8-6421-19E1-EF66-D518DE9EF06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2" creationId="{3BE26C06-C64E-6FCD-F586-FF61B715E5B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3" creationId="{DAF6941A-4D49-3866-C0D9-55BF1244960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4" creationId="{44593CB1-0794-E15D-AE3D-4B5CFAA1D79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5" creationId="{068D198A-2A16-53B6-C449-450AB728F33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6" creationId="{13F81B92-B630-15CC-65F9-49830D5A639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7" creationId="{89212EB8-52BD-64A9-4A04-A3A59B54AA6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8" creationId="{A17C45F2-4FF5-FD17-E802-20DD34EC009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39" creationId="{917EF864-CF59-8F22-8437-EA6B90EFD1B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0" creationId="{2B1C9F71-C6AF-457B-F4A3-AA4FD1CC7CC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1" creationId="{68CB61DB-1B25-59B5-930F-83E814D7AB0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2" creationId="{CF70CD69-FC35-826F-69C5-5A5321AA661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3" creationId="{2EF30EFE-6967-BAEF-5FB7-EFF32E92ED0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4" creationId="{028A948A-9FED-08A3-08A2-206E682B051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5" creationId="{B3FB1817-3CD1-5F7D-5B05-5598A8082B6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6" creationId="{5768276A-0CA3-EA73-063E-B04C10B1BD8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7" creationId="{DD050B04-1392-105B-56B4-9C6B07297A4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8" creationId="{D08497C1-4068-0A5A-B505-7303DAD85BE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49" creationId="{F609DB63-4FCA-40A4-A49F-7E33D707E61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0" creationId="{CBE91864-10D0-F6DC-2DB7-FC86FDD4971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1" creationId="{18EFE7F6-F3CA-99FA-916E-4A8BAD9B7C9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2" creationId="{0AE8A1F0-5E97-2F1E-05B4-F573ACC781F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3" creationId="{8F822825-B02F-74A2-13C9-21CD9EF0F5D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4" creationId="{5A2B930B-AF10-9A05-406E-B6404FDD167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5" creationId="{CCB59193-B74A-88CA-FF1A-CA278CFF9A5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6" creationId="{6DBA3854-680F-78F6-A7E9-D9622963139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7" creationId="{4B888943-7ACE-5685-8EE8-CCDC4A835D8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8" creationId="{85EFAECC-797B-9ADC-6947-D4BEF6D01F7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59" creationId="{225D7869-C201-364E-1F8B-2D80D82597C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0" creationId="{8CCDFAF6-CDE0-508B-78F8-F39BE7F7691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1" creationId="{48F2024A-6108-E123-8E55-86DC26DA1EA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2" creationId="{58F7CFD0-FF73-939D-18B9-4FD56015E6B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3" creationId="{8726D5E3-E434-9BFD-E913-AC1CFE26D8A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4" creationId="{0EB079A7-49CE-899D-CAED-D7376489337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5" creationId="{151AB83C-0481-0E5D-A4C4-F7C7BCDC121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6" creationId="{0338EBA4-C6A4-93E6-D60F-7EDCF38728E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7" creationId="{343658D0-15E7-13C7-D7D7-AE89F65D70C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8" creationId="{D8468F91-3FE7-DD7A-04B6-01D68384668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69" creationId="{95928DC7-8AAE-E03E-B92C-88FD4B9052F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0" creationId="{68ACEF1A-621F-9DEB-18BB-2BE12990261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1" creationId="{74956E6D-7FD8-97D2-41B9-65F05E11C1F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2" creationId="{D92C142D-FFFF-5D7C-6B9D-945FFB53033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3" creationId="{20634C1B-6DE0-E4FF-8740-7BC25732ED8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4" creationId="{6CC68A1D-8E78-1443-31F9-57DD8D5F89F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5" creationId="{00C63A04-3DC4-EB07-52F9-ED9F26FC3C1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6" creationId="{0B5F1AED-4F55-AC86-38DC-D342481592E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7" creationId="{AFAE1CD5-C207-84B2-D79C-99AB214C191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8" creationId="{8FEEB731-08CE-9AC0-6B4D-AC992C61AF0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79" creationId="{CC3F2080-A7A2-1FFF-61A8-985E78B5FFE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0" creationId="{B57BDE03-14CD-D72E-F6A1-C9D07C4CE23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1" creationId="{BC820A1F-A66D-EE61-9973-CFF27B3085F7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2" creationId="{DAB0E557-421E-A3A7-C58D-5A7326A8FDC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3" creationId="{1F776760-AE4A-F103-8D01-6CF0DE24B22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4" creationId="{BEA6050D-5416-5927-B65D-1C4345259F8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5" creationId="{414B266B-AF1D-4BA9-7E7B-C4620AC2BA4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6" creationId="{7C6A1B41-2884-983D-1628-37837A781876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7" creationId="{34AA3CFC-FFD5-AA28-471B-0DFDF37A080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8" creationId="{3EE5FB3C-E337-436B-DCBE-EF8E6E20E58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89" creationId="{017CA6F7-6DF8-03FB-C211-6777EB0D674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0" creationId="{8B9BC523-4E05-1F95-6C0E-105ABB435DE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1" creationId="{82600872-C879-4192-42DE-993EE70FD3B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2" creationId="{0D25E5A5-3815-3BCF-47AA-6C831EA7196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3" creationId="{BD569ACA-BE37-0D46-701E-07088ECBA0F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4" creationId="{904E32AF-D02F-C19E-28E8-8A62CF566D0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5" creationId="{7ECE1ACF-B6CB-4E29-4ED8-78DEEA959B3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6" creationId="{790FEEC2-8BCE-F424-7D49-CCAFDBB5159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7" creationId="{A7FEE82B-1947-D6C2-9BBF-F001D4D30F8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8" creationId="{8E335144-CD01-FF2C-BA4B-B2C84AE416E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499" creationId="{1CD5E375-98FD-03A6-FCBA-7C9806E1B23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0" creationId="{50261C2C-12A8-1F66-1520-A3A29A147AB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1" creationId="{B87BF9CF-4A0C-319E-B136-329D5D10B92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2" creationId="{EC81EC31-4A19-2A25-0728-151345B44AD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3" creationId="{45B5EF34-AE6E-39A2-04AB-9891A38AE2E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4" creationId="{C76BEA66-FE91-BA88-D520-AAA3E230DE5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5" creationId="{EBA3F916-95A8-1B39-3243-3DD341063E9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6" creationId="{EE27C5B8-911D-097F-429A-D45EE102A5F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7" creationId="{946ABFC4-DB50-1258-B22D-610DB564C27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8" creationId="{A2903546-F8D1-1F22-0A65-4AF7970927F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09" creationId="{78A5C4A7-463E-FF9A-EE56-1FEC9861E9B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0" creationId="{08A14A80-783E-70F0-5525-FED082A0E7F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1" creationId="{72525A0A-0469-7276-D766-9B04482ED32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2" creationId="{29D8147F-8573-9442-C5DA-6D972AFE4DC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3" creationId="{DA339C06-A0EE-99DD-75D6-B7E603AA5E9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4" creationId="{4A5E1C3B-CC22-C7BA-95F4-5E4B4E308B4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5" creationId="{F224A837-E0C6-D986-76B0-80A9ECBCB23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6" creationId="{C5D2526E-F9B1-76A9-68BC-9F3211811F6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7" creationId="{EFC75C8B-132D-2C48-7526-1C49DC22A3BF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8" creationId="{9EAE95BF-BFEF-8F2F-9F12-B2A2C353303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19" creationId="{F8E9BEDC-1317-83B2-5C66-EDF90114405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0" creationId="{26A6E3B4-6D31-9AB8-EEFB-FE248B324D4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1" creationId="{15D38E17-4353-756A-A124-94FB64E8010C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2" creationId="{FFB0B437-A1DE-BB2D-CFBB-8FA7CB08DAB2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3" creationId="{861C329A-8813-42C7-A3F5-5E8D7D60DD6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4" creationId="{657F0DDA-DFF1-2A23-71CD-151D5E23AFB3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5" creationId="{4D05ED71-02C7-C0C1-DC4A-48BA668E433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6" creationId="{D97F8096-074E-A377-7B6D-9CD87E9B708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7" creationId="{275DAF93-F5CF-CF7F-86FE-1F37EBB3476D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8" creationId="{082A059E-81C8-B2E2-833D-75C4AFC1B82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29" creationId="{905F9079-12B2-E19B-1ED4-E9FA2B194CEE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0" creationId="{C82518E2-3AC8-573B-AA90-4B280841CC2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1" creationId="{42FF7BB1-A2A0-6460-5D37-9724296B9F21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2" creationId="{AC09FD27-6391-D4FB-DE08-909C43E1EA8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3" creationId="{300B8454-5B2E-F8F4-77C0-D7F5C363A36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4" creationId="{46C7B3F0-6E01-9EEC-B25B-CF693603B80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5" creationId="{48FE7458-2477-59F3-8665-3222F9DAFEE0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6" creationId="{A9458B31-0042-F3D6-10B7-DD5699ADFA0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7" creationId="{1FB56F1D-13B7-5C20-8F5B-D28B095CEA6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8" creationId="{617AB364-5B14-9047-C347-FB7F899BC0C8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39" creationId="{4C3563B1-3939-EB01-DBC2-A07D9D45EB4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40" creationId="{30294EF9-CBF9-A867-B626-C59258582FC9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41" creationId="{3DC96298-1D6D-F634-82BD-69733248B32A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42" creationId="{E5059399-7427-F005-4DB7-76605B1AEEA4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43" creationId="{2C841730-A531-70A4-B690-2AF9113F527B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44" creationId="{34570624-6227-7471-EA96-AFF27A2CD705}"/>
          </ac:spMkLst>
        </pc:spChg>
        <pc:spChg chg="mod">
          <ac:chgData name="Runze Wang" userId="1037e8c3-6ed5-4115-8e75-a4deb16399bc" providerId="ADAL" clId="{2900DE25-26DA-4CCA-A556-1571D7B458D9}" dt="2024-11-14T13:23:40.282" v="85" actId="27803"/>
          <ac:spMkLst>
            <pc:docMk/>
            <pc:sldMk cId="2433067504" sldId="256"/>
            <ac:spMk id="545" creationId="{24512C63-3830-413D-3A1E-4CAD8FCFD8C0}"/>
          </ac:spMkLst>
        </pc:spChg>
        <pc:grpChg chg="mod">
          <ac:chgData name="Runze Wang" userId="1037e8c3-6ed5-4115-8e75-a4deb16399bc" providerId="ADAL" clId="{2900DE25-26DA-4CCA-A556-1571D7B458D9}" dt="2024-11-14T13:23:40.282" v="85" actId="27803"/>
          <ac:grpSpMkLst>
            <pc:docMk/>
            <pc:sldMk cId="2433067504" sldId="256"/>
            <ac:grpSpMk id="12" creationId="{7C70FB1C-1E3F-CEBF-E3B3-47B5A0918125}"/>
          </ac:grpSpMkLst>
        </pc:grpChg>
        <pc:picChg chg="add del mod">
          <ac:chgData name="Runze Wang" userId="1037e8c3-6ed5-4115-8e75-a4deb16399bc" providerId="ADAL" clId="{2900DE25-26DA-4CCA-A556-1571D7B458D9}" dt="2024-11-14T13:11:14.685" v="9" actId="478"/>
          <ac:picMkLst>
            <pc:docMk/>
            <pc:sldMk cId="2433067504" sldId="256"/>
            <ac:picMk id="5" creationId="{A8E83DBC-D27C-91C3-7D01-7DC0D42EFFA1}"/>
          </ac:picMkLst>
        </pc:picChg>
        <pc:picChg chg="add mod ord">
          <ac:chgData name="Runze Wang" userId="1037e8c3-6ed5-4115-8e75-a4deb16399bc" providerId="ADAL" clId="{2900DE25-26DA-4CCA-A556-1571D7B458D9}" dt="2024-11-14T13:15:46.767" v="47"/>
          <ac:picMkLst>
            <pc:docMk/>
            <pc:sldMk cId="2433067504" sldId="256"/>
            <ac:picMk id="7" creationId="{75B2E51F-7553-E1EE-A152-24F3CB13C483}"/>
          </ac:picMkLst>
        </pc:picChg>
        <pc:picChg chg="add del mod ord modCrop">
          <ac:chgData name="Runze Wang" userId="1037e8c3-6ed5-4115-8e75-a4deb16399bc" providerId="ADAL" clId="{2900DE25-26DA-4CCA-A556-1571D7B458D9}" dt="2024-11-14T13:15:25.391" v="40" actId="478"/>
          <ac:picMkLst>
            <pc:docMk/>
            <pc:sldMk cId="2433067504" sldId="256"/>
            <ac:picMk id="8" creationId="{4D59D6E4-AB10-436D-A331-950A9FF9DEA3}"/>
          </ac:picMkLst>
        </pc:picChg>
        <pc:picChg chg="add mod ord modCrop">
          <ac:chgData name="Runze Wang" userId="1037e8c3-6ed5-4115-8e75-a4deb16399bc" providerId="ADAL" clId="{2900DE25-26DA-4CCA-A556-1571D7B458D9}" dt="2024-11-14T13:16:06.474" v="51"/>
          <ac:picMkLst>
            <pc:docMk/>
            <pc:sldMk cId="2433067504" sldId="256"/>
            <ac:picMk id="9" creationId="{DE44332C-091E-E4EE-B58E-96B4DE8CCE5B}"/>
          </ac:picMkLst>
        </pc:picChg>
        <pc:picChg chg="add del mod ord">
          <ac:chgData name="Runze Wang" userId="1037e8c3-6ed5-4115-8e75-a4deb16399bc" providerId="ADAL" clId="{2900DE25-26DA-4CCA-A556-1571D7B458D9}" dt="2024-11-14T13:24:18.715" v="96"/>
          <ac:picMkLst>
            <pc:docMk/>
            <pc:sldMk cId="2433067504" sldId="256"/>
            <ac:picMk id="11" creationId="{5D24367F-C987-697A-D98C-2899359C59F1}"/>
          </ac:picMkLst>
        </pc:picChg>
      </pc:sldChg>
      <pc:sldChg chg="addSp delSp modSp new mod modTransition modClrScheme chgLayout">
        <pc:chgData name="Runze Wang" userId="1037e8c3-6ed5-4115-8e75-a4deb16399bc" providerId="ADAL" clId="{2900DE25-26DA-4CCA-A556-1571D7B458D9}" dt="2024-11-14T13:24:15.789" v="95"/>
        <pc:sldMkLst>
          <pc:docMk/>
          <pc:sldMk cId="1812225477" sldId="257"/>
        </pc:sldMkLst>
        <pc:spChg chg="del">
          <ac:chgData name="Runze Wang" userId="1037e8c3-6ed5-4115-8e75-a4deb16399bc" providerId="ADAL" clId="{2900DE25-26DA-4CCA-A556-1571D7B458D9}" dt="2024-11-14T13:13:39.046" v="25" actId="700"/>
          <ac:spMkLst>
            <pc:docMk/>
            <pc:sldMk cId="1812225477" sldId="257"/>
            <ac:spMk id="2" creationId="{14A2699B-C65D-BA5B-34FD-4F454F95A4C7}"/>
          </ac:spMkLst>
        </pc:spChg>
        <pc:spChg chg="del">
          <ac:chgData name="Runze Wang" userId="1037e8c3-6ed5-4115-8e75-a4deb16399bc" providerId="ADAL" clId="{2900DE25-26DA-4CCA-A556-1571D7B458D9}" dt="2024-11-14T13:13:39.046" v="25" actId="700"/>
          <ac:spMkLst>
            <pc:docMk/>
            <pc:sldMk cId="1812225477" sldId="257"/>
            <ac:spMk id="3" creationId="{37A98392-84B4-686A-5161-4163DDD3A3FE}"/>
          </ac:spMkLst>
        </pc:spChg>
        <pc:picChg chg="add mod modCrop">
          <ac:chgData name="Runze Wang" userId="1037e8c3-6ed5-4115-8e75-a4deb16399bc" providerId="ADAL" clId="{2900DE25-26DA-4CCA-A556-1571D7B458D9}" dt="2024-11-14T13:24:12.660" v="94"/>
          <ac:picMkLst>
            <pc:docMk/>
            <pc:sldMk cId="1812225477" sldId="257"/>
            <ac:picMk id="5" creationId="{D42F330F-3B20-5241-DBD7-2F6CDD8F6D7D}"/>
          </ac:picMkLst>
        </pc:picChg>
        <pc:picChg chg="add del mod">
          <ac:chgData name="Runze Wang" userId="1037e8c3-6ed5-4115-8e75-a4deb16399bc" providerId="ADAL" clId="{2900DE25-26DA-4CCA-A556-1571D7B458D9}" dt="2024-11-14T13:14:31.837" v="36" actId="478"/>
          <ac:picMkLst>
            <pc:docMk/>
            <pc:sldMk cId="1812225477" sldId="257"/>
            <ac:picMk id="7" creationId="{B198CA4D-A727-51A8-9E8C-D65BA4B87BEF}"/>
          </ac:picMkLst>
        </pc:picChg>
        <pc:picChg chg="add del mod">
          <ac:chgData name="Runze Wang" userId="1037e8c3-6ed5-4115-8e75-a4deb16399bc" providerId="ADAL" clId="{2900DE25-26DA-4CCA-A556-1571D7B458D9}" dt="2024-11-14T13:14:30.401" v="34" actId="478"/>
          <ac:picMkLst>
            <pc:docMk/>
            <pc:sldMk cId="1812225477" sldId="257"/>
            <ac:picMk id="9" creationId="{56E21627-C7D1-9ED0-4278-163057AC2A5A}"/>
          </ac:picMkLst>
        </pc:picChg>
        <pc:picChg chg="add mod">
          <ac:chgData name="Runze Wang" userId="1037e8c3-6ed5-4115-8e75-a4deb16399bc" providerId="ADAL" clId="{2900DE25-26DA-4CCA-A556-1571D7B458D9}" dt="2024-11-14T13:24:15.789" v="95"/>
          <ac:picMkLst>
            <pc:docMk/>
            <pc:sldMk cId="1812225477" sldId="257"/>
            <ac:picMk id="10" creationId="{2D5C8BF1-C3E5-0420-C8A9-B773CE2DE56F}"/>
          </ac:picMkLst>
        </pc:picChg>
      </pc:sldChg>
      <pc:sldChg chg="addSp delSp modSp new mod modClrScheme chgLayout">
        <pc:chgData name="Runze Wang" userId="1037e8c3-6ed5-4115-8e75-a4deb16399bc" providerId="ADAL" clId="{2900DE25-26DA-4CCA-A556-1571D7B458D9}" dt="2024-11-16T19:48:41.012" v="1639" actId="20577"/>
        <pc:sldMkLst>
          <pc:docMk/>
          <pc:sldMk cId="623419440" sldId="258"/>
        </pc:sldMkLst>
        <pc:spChg chg="del mod ord">
          <ac:chgData name="Runze Wang" userId="1037e8c3-6ed5-4115-8e75-a4deb16399bc" providerId="ADAL" clId="{2900DE25-26DA-4CCA-A556-1571D7B458D9}" dt="2024-11-16T15:32:47.561" v="256" actId="700"/>
          <ac:spMkLst>
            <pc:docMk/>
            <pc:sldMk cId="623419440" sldId="258"/>
            <ac:spMk id="2" creationId="{F2BB6959-7BC6-5B73-6BCD-416BAA283BB1}"/>
          </ac:spMkLst>
        </pc:spChg>
        <pc:spChg chg="del">
          <ac:chgData name="Runze Wang" userId="1037e8c3-6ed5-4115-8e75-a4deb16399bc" providerId="ADAL" clId="{2900DE25-26DA-4CCA-A556-1571D7B458D9}" dt="2024-11-16T15:32:47.561" v="256" actId="700"/>
          <ac:spMkLst>
            <pc:docMk/>
            <pc:sldMk cId="623419440" sldId="258"/>
            <ac:spMk id="3" creationId="{E7512930-D32E-338F-B05D-B0753D4B7CF5}"/>
          </ac:spMkLst>
        </pc:spChg>
        <pc:spChg chg="add mod ord">
          <ac:chgData name="Runze Wang" userId="1037e8c3-6ed5-4115-8e75-a4deb16399bc" providerId="ADAL" clId="{2900DE25-26DA-4CCA-A556-1571D7B458D9}" dt="2024-11-16T15:43:22.107" v="286" actId="113"/>
          <ac:spMkLst>
            <pc:docMk/>
            <pc:sldMk cId="623419440" sldId="258"/>
            <ac:spMk id="4" creationId="{C6C9FFED-55D3-0755-C24C-8F867AD58A80}"/>
          </ac:spMkLst>
        </pc:spChg>
        <pc:spChg chg="add mod">
          <ac:chgData name="Runze Wang" userId="1037e8c3-6ed5-4115-8e75-a4deb16399bc" providerId="ADAL" clId="{2900DE25-26DA-4CCA-A556-1571D7B458D9}" dt="2024-11-16T19:48:41.012" v="1639" actId="20577"/>
          <ac:spMkLst>
            <pc:docMk/>
            <pc:sldMk cId="623419440" sldId="258"/>
            <ac:spMk id="8" creationId="{FB4B5C93-AE5E-48D5-5225-5169635F0623}"/>
          </ac:spMkLst>
        </pc:spChg>
        <pc:picChg chg="add mod ord">
          <ac:chgData name="Runze Wang" userId="1037e8c3-6ed5-4115-8e75-a4deb16399bc" providerId="ADAL" clId="{2900DE25-26DA-4CCA-A556-1571D7B458D9}" dt="2024-11-16T15:33:14.718" v="259"/>
          <ac:picMkLst>
            <pc:docMk/>
            <pc:sldMk cId="623419440" sldId="258"/>
            <ac:picMk id="5" creationId="{1A2834FC-4C21-E730-720A-38FBBBBDAA13}"/>
          </ac:picMkLst>
        </pc:picChg>
        <pc:picChg chg="add mod ord modCrop">
          <ac:chgData name="Runze Wang" userId="1037e8c3-6ed5-4115-8e75-a4deb16399bc" providerId="ADAL" clId="{2900DE25-26DA-4CCA-A556-1571D7B458D9}" dt="2024-11-16T15:47:20.392" v="297"/>
          <ac:picMkLst>
            <pc:docMk/>
            <pc:sldMk cId="623419440" sldId="258"/>
            <ac:picMk id="7" creationId="{CE470A16-4D9C-C312-B19B-2E0F59493DCB}"/>
          </ac:picMkLst>
        </pc:picChg>
      </pc:sldChg>
      <pc:sldChg chg="add del">
        <pc:chgData name="Runze Wang" userId="1037e8c3-6ed5-4115-8e75-a4deb16399bc" providerId="ADAL" clId="{2900DE25-26DA-4CCA-A556-1571D7B458D9}" dt="2024-11-16T15:32:36.860" v="254" actId="47"/>
        <pc:sldMkLst>
          <pc:docMk/>
          <pc:sldMk cId="3292913926" sldId="258"/>
        </pc:sldMkLst>
      </pc:sldChg>
      <pc:sldChg chg="addSp delSp modSp add mod">
        <pc:chgData name="Runze Wang" userId="1037e8c3-6ed5-4115-8e75-a4deb16399bc" providerId="ADAL" clId="{2900DE25-26DA-4CCA-A556-1571D7B458D9}" dt="2024-11-16T16:49:34.029" v="593" actId="242"/>
        <pc:sldMkLst>
          <pc:docMk/>
          <pc:sldMk cId="2224503984" sldId="259"/>
        </pc:sldMkLst>
        <pc:spChg chg="mod">
          <ac:chgData name="Runze Wang" userId="1037e8c3-6ed5-4115-8e75-a4deb16399bc" providerId="ADAL" clId="{2900DE25-26DA-4CCA-A556-1571D7B458D9}" dt="2024-11-16T15:55:16.307" v="401"/>
          <ac:spMkLst>
            <pc:docMk/>
            <pc:sldMk cId="2224503984" sldId="259"/>
            <ac:spMk id="4" creationId="{5FC4FD91-2DF3-6A81-C10D-85B16C9390E4}"/>
          </ac:spMkLst>
        </pc:spChg>
        <pc:spChg chg="add mod">
          <ac:chgData name="Runze Wang" userId="1037e8c3-6ed5-4115-8e75-a4deb16399bc" providerId="ADAL" clId="{2900DE25-26DA-4CCA-A556-1571D7B458D9}" dt="2024-11-16T16:49:34.029" v="593" actId="242"/>
          <ac:spMkLst>
            <pc:docMk/>
            <pc:sldMk cId="2224503984" sldId="259"/>
            <ac:spMk id="6" creationId="{F5B86728-D2C2-E6A3-E998-894C5D6CA380}"/>
          </ac:spMkLst>
        </pc:spChg>
        <pc:spChg chg="del">
          <ac:chgData name="Runze Wang" userId="1037e8c3-6ed5-4115-8e75-a4deb16399bc" providerId="ADAL" clId="{2900DE25-26DA-4CCA-A556-1571D7B458D9}" dt="2024-11-16T15:55:06.647" v="400" actId="478"/>
          <ac:spMkLst>
            <pc:docMk/>
            <pc:sldMk cId="2224503984" sldId="259"/>
            <ac:spMk id="8" creationId="{BDC240A6-1CC2-0C6B-8691-AFF307FF87D2}"/>
          </ac:spMkLst>
        </pc:spChg>
        <pc:picChg chg="add mod ord modCrop">
          <ac:chgData name="Runze Wang" userId="1037e8c3-6ed5-4115-8e75-a4deb16399bc" providerId="ADAL" clId="{2900DE25-26DA-4CCA-A556-1571D7B458D9}" dt="2024-11-16T16:01:03.093" v="411" actId="34135"/>
          <ac:picMkLst>
            <pc:docMk/>
            <pc:sldMk cId="2224503984" sldId="259"/>
            <ac:picMk id="3" creationId="{E2FD108D-809D-857A-BE21-A4C7764D5011}"/>
          </ac:picMkLst>
        </pc:picChg>
        <pc:picChg chg="del">
          <ac:chgData name="Runze Wang" userId="1037e8c3-6ed5-4115-8e75-a4deb16399bc" providerId="ADAL" clId="{2900DE25-26DA-4CCA-A556-1571D7B458D9}" dt="2024-11-16T15:59:09.198" v="402" actId="478"/>
          <ac:picMkLst>
            <pc:docMk/>
            <pc:sldMk cId="2224503984" sldId="259"/>
            <ac:picMk id="7" creationId="{737916E2-33CB-1D7F-D297-FDBDB13FCF28}"/>
          </ac:picMkLst>
        </pc:picChg>
      </pc:sldChg>
      <pc:sldChg chg="modSp add mod modTransition">
        <pc:chgData name="Runze Wang" userId="1037e8c3-6ed5-4115-8e75-a4deb16399bc" providerId="ADAL" clId="{2900DE25-26DA-4CCA-A556-1571D7B458D9}" dt="2024-11-16T19:40:03.803" v="1419" actId="20577"/>
        <pc:sldMkLst>
          <pc:docMk/>
          <pc:sldMk cId="302729200" sldId="260"/>
        </pc:sldMkLst>
        <pc:spChg chg="mod">
          <ac:chgData name="Runze Wang" userId="1037e8c3-6ed5-4115-8e75-a4deb16399bc" providerId="ADAL" clId="{2900DE25-26DA-4CCA-A556-1571D7B458D9}" dt="2024-11-16T19:40:03.803" v="1419" actId="20577"/>
          <ac:spMkLst>
            <pc:docMk/>
            <pc:sldMk cId="302729200" sldId="260"/>
            <ac:spMk id="6" creationId="{C65B3B4B-56DB-A8B0-37C0-BFDEE9FC5D2E}"/>
          </ac:spMkLst>
        </pc:spChg>
      </pc:sldChg>
      <pc:sldChg chg="addSp delSp modSp add mod">
        <pc:chgData name="Runze Wang" userId="1037e8c3-6ed5-4115-8e75-a4deb16399bc" providerId="ADAL" clId="{2900DE25-26DA-4CCA-A556-1571D7B458D9}" dt="2024-11-16T21:20:00.233" v="1800" actId="1076"/>
        <pc:sldMkLst>
          <pc:docMk/>
          <pc:sldMk cId="2561442102" sldId="261"/>
        </pc:sldMkLst>
        <pc:spChg chg="mod ord">
          <ac:chgData name="Runze Wang" userId="1037e8c3-6ed5-4115-8e75-a4deb16399bc" providerId="ADAL" clId="{2900DE25-26DA-4CCA-A556-1571D7B458D9}" dt="2024-11-16T17:10:01.144" v="669" actId="13244"/>
          <ac:spMkLst>
            <pc:docMk/>
            <pc:sldMk cId="2561442102" sldId="261"/>
            <ac:spMk id="4" creationId="{76771D8F-05E4-D516-F83F-ECB33D583117}"/>
          </ac:spMkLst>
        </pc:spChg>
        <pc:spChg chg="del">
          <ac:chgData name="Runze Wang" userId="1037e8c3-6ed5-4115-8e75-a4deb16399bc" providerId="ADAL" clId="{2900DE25-26DA-4CCA-A556-1571D7B458D9}" dt="2024-11-16T16:59:26.196" v="616" actId="478"/>
          <ac:spMkLst>
            <pc:docMk/>
            <pc:sldMk cId="2561442102" sldId="261"/>
            <ac:spMk id="6" creationId="{165A815C-BEF6-F05E-548F-B90BEF605A1C}"/>
          </ac:spMkLst>
        </pc:spChg>
        <pc:spChg chg="add del">
          <ac:chgData name="Runze Wang" userId="1037e8c3-6ed5-4115-8e75-a4deb16399bc" providerId="ADAL" clId="{2900DE25-26DA-4CCA-A556-1571D7B458D9}" dt="2024-11-16T17:49:34.362" v="689" actId="22"/>
          <ac:spMkLst>
            <pc:docMk/>
            <pc:sldMk cId="2561442102" sldId="261"/>
            <ac:spMk id="14" creationId="{5C9E9687-7500-3AA9-4D60-CC6DDCFB2DEB}"/>
          </ac:spMkLst>
        </pc:spChg>
        <pc:spChg chg="add mod">
          <ac:chgData name="Runze Wang" userId="1037e8c3-6ed5-4115-8e75-a4deb16399bc" providerId="ADAL" clId="{2900DE25-26DA-4CCA-A556-1571D7B458D9}" dt="2024-11-16T17:54:50.094" v="709" actId="1076"/>
          <ac:spMkLst>
            <pc:docMk/>
            <pc:sldMk cId="2561442102" sldId="261"/>
            <ac:spMk id="16" creationId="{409544FD-EEB8-BE42-90F0-E4F82FDD5AD0}"/>
          </ac:spMkLst>
        </pc:spChg>
        <pc:picChg chg="del">
          <ac:chgData name="Runze Wang" userId="1037e8c3-6ed5-4115-8e75-a4deb16399bc" providerId="ADAL" clId="{2900DE25-26DA-4CCA-A556-1571D7B458D9}" dt="2024-11-16T16:59:42.707" v="618" actId="478"/>
          <ac:picMkLst>
            <pc:docMk/>
            <pc:sldMk cId="2561442102" sldId="261"/>
            <ac:picMk id="3" creationId="{78425AF9-BBA8-D371-96F4-FFF07BBC3AE1}"/>
          </ac:picMkLst>
        </pc:picChg>
        <pc:picChg chg="ord">
          <ac:chgData name="Runze Wang" userId="1037e8c3-6ed5-4115-8e75-a4deb16399bc" providerId="ADAL" clId="{2900DE25-26DA-4CCA-A556-1571D7B458D9}" dt="2024-11-16T17:10:03.735" v="670" actId="13244"/>
          <ac:picMkLst>
            <pc:docMk/>
            <pc:sldMk cId="2561442102" sldId="261"/>
            <ac:picMk id="5" creationId="{C903DB68-5348-EE8F-9EE4-A508C76E70E4}"/>
          </ac:picMkLst>
        </pc:picChg>
        <pc:picChg chg="add mod ord modCrop">
          <ac:chgData name="Runze Wang" userId="1037e8c3-6ed5-4115-8e75-a4deb16399bc" providerId="ADAL" clId="{2900DE25-26DA-4CCA-A556-1571D7B458D9}" dt="2024-11-16T17:10:07.460" v="673"/>
          <ac:picMkLst>
            <pc:docMk/>
            <pc:sldMk cId="2561442102" sldId="261"/>
            <ac:picMk id="7" creationId="{EBD4D6B2-6D58-E83A-3C71-3C5F2C133C4A}"/>
          </ac:picMkLst>
        </pc:picChg>
        <pc:picChg chg="add del mod modCrop">
          <ac:chgData name="Runze Wang" userId="1037e8c3-6ed5-4115-8e75-a4deb16399bc" providerId="ADAL" clId="{2900DE25-26DA-4CCA-A556-1571D7B458D9}" dt="2024-11-16T17:06:18.731" v="641" actId="478"/>
          <ac:picMkLst>
            <pc:docMk/>
            <pc:sldMk cId="2561442102" sldId="261"/>
            <ac:picMk id="8" creationId="{D4B07C3B-0E95-8736-C73F-7A0830C98AC2}"/>
          </ac:picMkLst>
        </pc:picChg>
        <pc:picChg chg="add del mod ord modCrop">
          <ac:chgData name="Runze Wang" userId="1037e8c3-6ed5-4115-8e75-a4deb16399bc" providerId="ADAL" clId="{2900DE25-26DA-4CCA-A556-1571D7B458D9}" dt="2024-11-16T17:07:57.569" v="655" actId="478"/>
          <ac:picMkLst>
            <pc:docMk/>
            <pc:sldMk cId="2561442102" sldId="261"/>
            <ac:picMk id="9" creationId="{BE2C9411-E993-D75D-82F3-16703716CDA8}"/>
          </ac:picMkLst>
        </pc:picChg>
        <pc:picChg chg="add mod ord modVis">
          <ac:chgData name="Runze Wang" userId="1037e8c3-6ed5-4115-8e75-a4deb16399bc" providerId="ADAL" clId="{2900DE25-26DA-4CCA-A556-1571D7B458D9}" dt="2024-11-16T17:10:09.639" v="674"/>
          <ac:picMkLst>
            <pc:docMk/>
            <pc:sldMk cId="2561442102" sldId="261"/>
            <ac:picMk id="10" creationId="{FD00C2FA-DE89-83CE-BB5D-593DE4B9962B}"/>
          </ac:picMkLst>
        </pc:picChg>
        <pc:picChg chg="add mod modCrop">
          <ac:chgData name="Runze Wang" userId="1037e8c3-6ed5-4115-8e75-a4deb16399bc" providerId="ADAL" clId="{2900DE25-26DA-4CCA-A556-1571D7B458D9}" dt="2024-11-16T17:10:06.785" v="672"/>
          <ac:picMkLst>
            <pc:docMk/>
            <pc:sldMk cId="2561442102" sldId="261"/>
            <ac:picMk id="11" creationId="{CC139AD2-3815-221C-7A2F-8B8511280A93}"/>
          </ac:picMkLst>
        </pc:picChg>
        <pc:picChg chg="add mod modCrop">
          <ac:chgData name="Runze Wang" userId="1037e8c3-6ed5-4115-8e75-a4deb16399bc" providerId="ADAL" clId="{2900DE25-26DA-4CCA-A556-1571D7B458D9}" dt="2024-11-16T17:10:06.321" v="671"/>
          <ac:picMkLst>
            <pc:docMk/>
            <pc:sldMk cId="2561442102" sldId="261"/>
            <ac:picMk id="12" creationId="{44515768-D0C5-4A0F-745D-32C760327B52}"/>
          </ac:picMkLst>
        </pc:picChg>
        <pc:picChg chg="add mod">
          <ac:chgData name="Runze Wang" userId="1037e8c3-6ed5-4115-8e75-a4deb16399bc" providerId="ADAL" clId="{2900DE25-26DA-4CCA-A556-1571D7B458D9}" dt="2024-11-16T21:20:00.233" v="1800" actId="1076"/>
          <ac:picMkLst>
            <pc:docMk/>
            <pc:sldMk cId="2561442102" sldId="261"/>
            <ac:picMk id="1026" creationId="{7248C149-5E3B-2445-AD60-376B8278B1ED}"/>
          </ac:picMkLst>
        </pc:picChg>
      </pc:sldChg>
      <pc:sldChg chg="addSp delSp modSp add mod modTransition">
        <pc:chgData name="Runze Wang" userId="1037e8c3-6ed5-4115-8e75-a4deb16399bc" providerId="ADAL" clId="{2900DE25-26DA-4CCA-A556-1571D7B458D9}" dt="2024-11-16T22:04:06.023" v="2373" actId="1076"/>
        <pc:sldMkLst>
          <pc:docMk/>
          <pc:sldMk cId="665104229" sldId="262"/>
        </pc:sldMkLst>
        <pc:spChg chg="mod">
          <ac:chgData name="Runze Wang" userId="1037e8c3-6ed5-4115-8e75-a4deb16399bc" providerId="ADAL" clId="{2900DE25-26DA-4CCA-A556-1571D7B458D9}" dt="2024-11-16T22:04:06.023" v="2373" actId="1076"/>
          <ac:spMkLst>
            <pc:docMk/>
            <pc:sldMk cId="665104229" sldId="262"/>
            <ac:spMk id="16" creationId="{8D4BE905-8677-2F28-5944-2A9911B7480C}"/>
          </ac:spMkLst>
        </pc:spChg>
        <pc:picChg chg="add mod">
          <ac:chgData name="Runze Wang" userId="1037e8c3-6ed5-4115-8e75-a4deb16399bc" providerId="ADAL" clId="{2900DE25-26DA-4CCA-A556-1571D7B458D9}" dt="2024-11-16T21:19:50.061" v="1797" actId="1440"/>
          <ac:picMkLst>
            <pc:docMk/>
            <pc:sldMk cId="665104229" sldId="262"/>
            <ac:picMk id="3" creationId="{AA6A380D-A685-58A0-8D80-20E2DA2EBF6F}"/>
          </ac:picMkLst>
        </pc:picChg>
        <pc:picChg chg="del">
          <ac:chgData name="Runze Wang" userId="1037e8c3-6ed5-4115-8e75-a4deb16399bc" providerId="ADAL" clId="{2900DE25-26DA-4CCA-A556-1571D7B458D9}" dt="2024-11-16T17:55:42.361" v="711" actId="478"/>
          <ac:picMkLst>
            <pc:docMk/>
            <pc:sldMk cId="665104229" sldId="262"/>
            <ac:picMk id="1026" creationId="{5D960E88-5716-E4C7-7F1D-692075CF63A9}"/>
          </ac:picMkLst>
        </pc:picChg>
      </pc:sldChg>
      <pc:sldChg chg="addSp delSp modSp add mod">
        <pc:chgData name="Runze Wang" userId="1037e8c3-6ed5-4115-8e75-a4deb16399bc" providerId="ADAL" clId="{2900DE25-26DA-4CCA-A556-1571D7B458D9}" dt="2024-11-16T18:31:35.011" v="1141" actId="1076"/>
        <pc:sldMkLst>
          <pc:docMk/>
          <pc:sldMk cId="3994508442" sldId="263"/>
        </pc:sldMkLst>
        <pc:spChg chg="mod">
          <ac:chgData name="Runze Wang" userId="1037e8c3-6ed5-4115-8e75-a4deb16399bc" providerId="ADAL" clId="{2900DE25-26DA-4CCA-A556-1571D7B458D9}" dt="2024-11-16T18:16:51.813" v="1077"/>
          <ac:spMkLst>
            <pc:docMk/>
            <pc:sldMk cId="3994508442" sldId="263"/>
            <ac:spMk id="4" creationId="{57B63E5A-B38D-3AE3-1C63-3D452328AB03}"/>
          </ac:spMkLst>
        </pc:spChg>
        <pc:spChg chg="add mod">
          <ac:chgData name="Runze Wang" userId="1037e8c3-6ed5-4115-8e75-a4deb16399bc" providerId="ADAL" clId="{2900DE25-26DA-4CCA-A556-1571D7B458D9}" dt="2024-11-16T18:31:35.011" v="1141" actId="1076"/>
          <ac:spMkLst>
            <pc:docMk/>
            <pc:sldMk cId="3994508442" sldId="263"/>
            <ac:spMk id="9" creationId="{0AD75A27-A0E2-74D6-434C-BB911D70A12C}"/>
          </ac:spMkLst>
        </pc:spChg>
        <pc:spChg chg="del">
          <ac:chgData name="Runze Wang" userId="1037e8c3-6ed5-4115-8e75-a4deb16399bc" providerId="ADAL" clId="{2900DE25-26DA-4CCA-A556-1571D7B458D9}" dt="2024-11-16T18:16:32.488" v="1074" actId="478"/>
          <ac:spMkLst>
            <pc:docMk/>
            <pc:sldMk cId="3994508442" sldId="263"/>
            <ac:spMk id="16" creationId="{4550BDDD-577A-74DE-746B-30136531A04A}"/>
          </ac:spMkLst>
        </pc:spChg>
        <pc:picChg chg="del">
          <ac:chgData name="Runze Wang" userId="1037e8c3-6ed5-4115-8e75-a4deb16399bc" providerId="ADAL" clId="{2900DE25-26DA-4CCA-A556-1571D7B458D9}" dt="2024-11-16T18:16:28.038" v="1072" actId="478"/>
          <ac:picMkLst>
            <pc:docMk/>
            <pc:sldMk cId="3994508442" sldId="263"/>
            <ac:picMk id="3" creationId="{23E9B8B6-5477-912E-7B05-A69A6AA6AC76}"/>
          </ac:picMkLst>
        </pc:picChg>
        <pc:picChg chg="add mod ord">
          <ac:chgData name="Runze Wang" userId="1037e8c3-6ed5-4115-8e75-a4deb16399bc" providerId="ADAL" clId="{2900DE25-26DA-4CCA-A556-1571D7B458D9}" dt="2024-11-16T18:22:32.577" v="1088" actId="34135"/>
          <ac:picMkLst>
            <pc:docMk/>
            <pc:sldMk cId="3994508442" sldId="263"/>
            <ac:picMk id="6" creationId="{061E8E7C-036B-5AA8-7293-1B5E21020CDC}"/>
          </ac:picMkLst>
        </pc:picChg>
        <pc:picChg chg="del">
          <ac:chgData name="Runze Wang" userId="1037e8c3-6ed5-4115-8e75-a4deb16399bc" providerId="ADAL" clId="{2900DE25-26DA-4CCA-A556-1571D7B458D9}" dt="2024-11-16T18:16:35.089" v="1076" actId="478"/>
          <ac:picMkLst>
            <pc:docMk/>
            <pc:sldMk cId="3994508442" sldId="263"/>
            <ac:picMk id="7" creationId="{CCF70013-CA37-CE36-61A6-703D5D4C498D}"/>
          </ac:picMkLst>
        </pc:picChg>
        <pc:picChg chg="del">
          <ac:chgData name="Runze Wang" userId="1037e8c3-6ed5-4115-8e75-a4deb16399bc" providerId="ADAL" clId="{2900DE25-26DA-4CCA-A556-1571D7B458D9}" dt="2024-11-16T18:16:26.718" v="1071" actId="478"/>
          <ac:picMkLst>
            <pc:docMk/>
            <pc:sldMk cId="3994508442" sldId="263"/>
            <ac:picMk id="10" creationId="{53F71EE0-7BEC-9851-CBF0-5DC2A6BA831B}"/>
          </ac:picMkLst>
        </pc:picChg>
        <pc:picChg chg="del">
          <ac:chgData name="Runze Wang" userId="1037e8c3-6ed5-4115-8e75-a4deb16399bc" providerId="ADAL" clId="{2900DE25-26DA-4CCA-A556-1571D7B458D9}" dt="2024-11-16T18:16:33.812" v="1075" actId="478"/>
          <ac:picMkLst>
            <pc:docMk/>
            <pc:sldMk cId="3994508442" sldId="263"/>
            <ac:picMk id="11" creationId="{675D502C-4103-925F-B00E-5343FD3EC179}"/>
          </ac:picMkLst>
        </pc:picChg>
        <pc:picChg chg="del">
          <ac:chgData name="Runze Wang" userId="1037e8c3-6ed5-4115-8e75-a4deb16399bc" providerId="ADAL" clId="{2900DE25-26DA-4CCA-A556-1571D7B458D9}" dt="2024-11-16T18:16:29.066" v="1073" actId="478"/>
          <ac:picMkLst>
            <pc:docMk/>
            <pc:sldMk cId="3994508442" sldId="263"/>
            <ac:picMk id="12" creationId="{673C3CFE-E309-72C6-A110-85AF745EFE3C}"/>
          </ac:picMkLst>
        </pc:picChg>
        <pc:picChg chg="add mod">
          <ac:chgData name="Runze Wang" userId="1037e8c3-6ed5-4115-8e75-a4deb16399bc" providerId="ADAL" clId="{2900DE25-26DA-4CCA-A556-1571D7B458D9}" dt="2024-11-16T18:31:17.934" v="1139" actId="1076"/>
          <ac:picMkLst>
            <pc:docMk/>
            <pc:sldMk cId="3994508442" sldId="263"/>
            <ac:picMk id="13" creationId="{96C90EBE-17C5-BB4A-FA70-9D4FADB2B619}"/>
          </ac:picMkLst>
        </pc:picChg>
        <pc:picChg chg="add del mod">
          <ac:chgData name="Runze Wang" userId="1037e8c3-6ed5-4115-8e75-a4deb16399bc" providerId="ADAL" clId="{2900DE25-26DA-4CCA-A556-1571D7B458D9}" dt="2024-11-16T18:30:45.065" v="1135" actId="21"/>
          <ac:picMkLst>
            <pc:docMk/>
            <pc:sldMk cId="3994508442" sldId="263"/>
            <ac:picMk id="2050" creationId="{96C90EBE-17C5-BB4A-FA70-9D4FADB2B619}"/>
          </ac:picMkLst>
        </pc:picChg>
      </pc:sldChg>
      <pc:sldChg chg="modSp add mod modTransition">
        <pc:chgData name="Runze Wang" userId="1037e8c3-6ed5-4115-8e75-a4deb16399bc" providerId="ADAL" clId="{2900DE25-26DA-4CCA-A556-1571D7B458D9}" dt="2024-11-16T21:31:41.835" v="1997" actId="1076"/>
        <pc:sldMkLst>
          <pc:docMk/>
          <pc:sldMk cId="3964065280" sldId="264"/>
        </pc:sldMkLst>
        <pc:spChg chg="mod">
          <ac:chgData name="Runze Wang" userId="1037e8c3-6ed5-4115-8e75-a4deb16399bc" providerId="ADAL" clId="{2900DE25-26DA-4CCA-A556-1571D7B458D9}" dt="2024-11-16T21:31:41.835" v="1997" actId="1076"/>
          <ac:spMkLst>
            <pc:docMk/>
            <pc:sldMk cId="3964065280" sldId="264"/>
            <ac:spMk id="9" creationId="{942D995D-4555-83F8-1969-BA8502542EEC}"/>
          </ac:spMkLst>
        </pc:spChg>
      </pc:sldChg>
      <pc:sldChg chg="modSp add mod modTransition">
        <pc:chgData name="Runze Wang" userId="1037e8c3-6ed5-4115-8e75-a4deb16399bc" providerId="ADAL" clId="{2900DE25-26DA-4CCA-A556-1571D7B458D9}" dt="2024-11-16T22:26:33.459" v="2629"/>
        <pc:sldMkLst>
          <pc:docMk/>
          <pc:sldMk cId="4198042116" sldId="265"/>
        </pc:sldMkLst>
        <pc:spChg chg="mod">
          <ac:chgData name="Runze Wang" userId="1037e8c3-6ed5-4115-8e75-a4deb16399bc" providerId="ADAL" clId="{2900DE25-26DA-4CCA-A556-1571D7B458D9}" dt="2024-11-16T22:26:33.459" v="2629"/>
          <ac:spMkLst>
            <pc:docMk/>
            <pc:sldMk cId="4198042116" sldId="265"/>
            <ac:spMk id="9" creationId="{F578BEB8-CBE2-55F2-F16F-1BC64E1C6C11}"/>
          </ac:spMkLst>
        </pc:spChg>
      </pc:sldChg>
      <pc:sldChg chg="addSp delSp modSp add mod ord modTransition">
        <pc:chgData name="Runze Wang" userId="1037e8c3-6ed5-4115-8e75-a4deb16399bc" providerId="ADAL" clId="{2900DE25-26DA-4CCA-A556-1571D7B458D9}" dt="2024-11-16T21:20:55.621" v="1805" actId="1076"/>
        <pc:sldMkLst>
          <pc:docMk/>
          <pc:sldMk cId="1030175249" sldId="266"/>
        </pc:sldMkLst>
        <pc:spChg chg="mod">
          <ac:chgData name="Runze Wang" userId="1037e8c3-6ed5-4115-8e75-a4deb16399bc" providerId="ADAL" clId="{2900DE25-26DA-4CCA-A556-1571D7B458D9}" dt="2024-11-16T19:48:25.794" v="1632"/>
          <ac:spMkLst>
            <pc:docMk/>
            <pc:sldMk cId="1030175249" sldId="266"/>
            <ac:spMk id="4" creationId="{807CEBF0-2F22-030B-76EE-89833AF7DDCF}"/>
          </ac:spMkLst>
        </pc:spChg>
        <pc:spChg chg="add del">
          <ac:chgData name="Runze Wang" userId="1037e8c3-6ed5-4115-8e75-a4deb16399bc" providerId="ADAL" clId="{2900DE25-26DA-4CCA-A556-1571D7B458D9}" dt="2024-11-16T20:56:29.971" v="1652" actId="22"/>
          <ac:spMkLst>
            <pc:docMk/>
            <pc:sldMk cId="1030175249" sldId="266"/>
            <ac:spMk id="8" creationId="{5423D9E0-E294-D2CB-76A1-E9C9233A0E8A}"/>
          </ac:spMkLst>
        </pc:spChg>
        <pc:spChg chg="del">
          <ac:chgData name="Runze Wang" userId="1037e8c3-6ed5-4115-8e75-a4deb16399bc" providerId="ADAL" clId="{2900DE25-26DA-4CCA-A556-1571D7B458D9}" dt="2024-11-16T19:48:11.232" v="1630" actId="478"/>
          <ac:spMkLst>
            <pc:docMk/>
            <pc:sldMk cId="1030175249" sldId="266"/>
            <ac:spMk id="9" creationId="{19E54FE4-60BD-33FA-945E-4709135F860A}"/>
          </ac:spMkLst>
        </pc:spChg>
        <pc:spChg chg="add mod">
          <ac:chgData name="Runze Wang" userId="1037e8c3-6ed5-4115-8e75-a4deb16399bc" providerId="ADAL" clId="{2900DE25-26DA-4CCA-A556-1571D7B458D9}" dt="2024-11-16T21:20:55.621" v="1805" actId="1076"/>
          <ac:spMkLst>
            <pc:docMk/>
            <pc:sldMk cId="1030175249" sldId="266"/>
            <ac:spMk id="11" creationId="{787192B2-FBD7-A3F5-05C1-A8CE7225745A}"/>
          </ac:spMkLst>
        </pc:spChg>
        <pc:picChg chg="add mod ord">
          <ac:chgData name="Runze Wang" userId="1037e8c3-6ed5-4115-8e75-a4deb16399bc" providerId="ADAL" clId="{2900DE25-26DA-4CCA-A556-1571D7B458D9}" dt="2024-11-16T20:56:25.854" v="1650" actId="34135"/>
          <ac:picMkLst>
            <pc:docMk/>
            <pc:sldMk cId="1030175249" sldId="266"/>
            <ac:picMk id="3" creationId="{F928321B-D099-9EEC-6FAB-7699AAB3E160}"/>
          </ac:picMkLst>
        </pc:picChg>
        <pc:picChg chg="del">
          <ac:chgData name="Runze Wang" userId="1037e8c3-6ed5-4115-8e75-a4deb16399bc" providerId="ADAL" clId="{2900DE25-26DA-4CCA-A556-1571D7B458D9}" dt="2024-11-16T19:48:12.308" v="1631" actId="478"/>
          <ac:picMkLst>
            <pc:docMk/>
            <pc:sldMk cId="1030175249" sldId="266"/>
            <ac:picMk id="6" creationId="{7DEAD390-3E05-7309-598A-1A9B791B7DD0}"/>
          </ac:picMkLst>
        </pc:picChg>
        <pc:picChg chg="del">
          <ac:chgData name="Runze Wang" userId="1037e8c3-6ed5-4115-8e75-a4deb16399bc" providerId="ADAL" clId="{2900DE25-26DA-4CCA-A556-1571D7B458D9}" dt="2024-11-16T19:48:08.191" v="1629" actId="478"/>
          <ac:picMkLst>
            <pc:docMk/>
            <pc:sldMk cId="1030175249" sldId="266"/>
            <ac:picMk id="13" creationId="{7F37BB80-B1CF-C3FE-92BD-443151EA352F}"/>
          </ac:picMkLst>
        </pc:picChg>
        <pc:picChg chg="add mod">
          <ac:chgData name="Runze Wang" userId="1037e8c3-6ed5-4115-8e75-a4deb16399bc" providerId="ADAL" clId="{2900DE25-26DA-4CCA-A556-1571D7B458D9}" dt="2024-11-16T21:20:50.848" v="1804" actId="1076"/>
          <ac:picMkLst>
            <pc:docMk/>
            <pc:sldMk cId="1030175249" sldId="266"/>
            <ac:picMk id="3074" creationId="{ABFA6BF8-E430-3531-5B3D-0276F2FC0A9B}"/>
          </ac:picMkLst>
        </pc:picChg>
      </pc:sldChg>
      <pc:sldChg chg="addSp delSp modSp add mod modTransition">
        <pc:chgData name="Runze Wang" userId="1037e8c3-6ed5-4115-8e75-a4deb16399bc" providerId="ADAL" clId="{2900DE25-26DA-4CCA-A556-1571D7B458D9}" dt="2024-11-16T21:28:27.398" v="1940" actId="947"/>
        <pc:sldMkLst>
          <pc:docMk/>
          <pc:sldMk cId="3661408825" sldId="267"/>
        </pc:sldMkLst>
        <pc:spChg chg="add del">
          <ac:chgData name="Runze Wang" userId="1037e8c3-6ed5-4115-8e75-a4deb16399bc" providerId="ADAL" clId="{2900DE25-26DA-4CCA-A556-1571D7B458D9}" dt="2024-11-16T21:09:09.480" v="1672" actId="22"/>
          <ac:spMkLst>
            <pc:docMk/>
            <pc:sldMk cId="3661408825" sldId="267"/>
            <ac:spMk id="6" creationId="{49127E62-9817-13AE-3FA3-59D5DF6CB63F}"/>
          </ac:spMkLst>
        </pc:spChg>
        <pc:spChg chg="add del mod">
          <ac:chgData name="Runze Wang" userId="1037e8c3-6ed5-4115-8e75-a4deb16399bc" providerId="ADAL" clId="{2900DE25-26DA-4CCA-A556-1571D7B458D9}" dt="2024-11-16T21:28:27.398" v="1940" actId="947"/>
          <ac:spMkLst>
            <pc:docMk/>
            <pc:sldMk cId="3661408825" sldId="267"/>
            <ac:spMk id="8" creationId="{8A90F1A9-1F35-F4F9-0E7C-77E7D1E9947B}"/>
          </ac:spMkLst>
        </pc:spChg>
        <pc:spChg chg="del">
          <ac:chgData name="Runze Wang" userId="1037e8c3-6ed5-4115-8e75-a4deb16399bc" providerId="ADAL" clId="{2900DE25-26DA-4CCA-A556-1571D7B458D9}" dt="2024-11-16T21:07:08.203" v="1670" actId="478"/>
          <ac:spMkLst>
            <pc:docMk/>
            <pc:sldMk cId="3661408825" sldId="267"/>
            <ac:spMk id="11" creationId="{E2F1A7D8-3B46-BD88-F0F9-159593DB9BDC}"/>
          </ac:spMkLst>
        </pc:spChg>
      </pc:sldChg>
      <pc:sldChg chg="addSp modSp add mod">
        <pc:chgData name="Runze Wang" userId="1037e8c3-6ed5-4115-8e75-a4deb16399bc" providerId="ADAL" clId="{2900DE25-26DA-4CCA-A556-1571D7B458D9}" dt="2024-11-17T12:13:30.809" v="2697" actId="108"/>
        <pc:sldMkLst>
          <pc:docMk/>
          <pc:sldMk cId="4130511278" sldId="268"/>
        </pc:sldMkLst>
        <pc:spChg chg="add">
          <ac:chgData name="Runze Wang" userId="1037e8c3-6ed5-4115-8e75-a4deb16399bc" providerId="ADAL" clId="{2900DE25-26DA-4CCA-A556-1571D7B458D9}" dt="2024-11-16T21:43:09.529" v="2073"/>
          <ac:spMkLst>
            <pc:docMk/>
            <pc:sldMk cId="4130511278" sldId="268"/>
            <ac:spMk id="2" creationId="{2D2DF910-26BE-2F96-D229-29552DCC269A}"/>
          </ac:spMkLst>
        </pc:spChg>
        <pc:spChg chg="add">
          <ac:chgData name="Runze Wang" userId="1037e8c3-6ed5-4115-8e75-a4deb16399bc" providerId="ADAL" clId="{2900DE25-26DA-4CCA-A556-1571D7B458D9}" dt="2024-11-16T21:43:48.582" v="2074"/>
          <ac:spMkLst>
            <pc:docMk/>
            <pc:sldMk cId="4130511278" sldId="268"/>
            <ac:spMk id="6" creationId="{9DC529C5-0AD7-88D9-0C9D-E1D720A1BEBE}"/>
          </ac:spMkLst>
        </pc:spChg>
        <pc:spChg chg="mod">
          <ac:chgData name="Runze Wang" userId="1037e8c3-6ed5-4115-8e75-a4deb16399bc" providerId="ADAL" clId="{2900DE25-26DA-4CCA-A556-1571D7B458D9}" dt="2024-11-17T12:13:30.809" v="2697" actId="108"/>
          <ac:spMkLst>
            <pc:docMk/>
            <pc:sldMk cId="4130511278" sldId="268"/>
            <ac:spMk id="8" creationId="{73F1A131-2F26-F639-67DC-FD12430514AB}"/>
          </ac:spMkLst>
        </pc:spChg>
        <pc:spChg chg="add mod">
          <ac:chgData name="Runze Wang" userId="1037e8c3-6ed5-4115-8e75-a4deb16399bc" providerId="ADAL" clId="{2900DE25-26DA-4CCA-A556-1571D7B458D9}" dt="2024-11-16T21:48:46.225" v="2183" actId="1076"/>
          <ac:spMkLst>
            <pc:docMk/>
            <pc:sldMk cId="4130511278" sldId="268"/>
            <ac:spMk id="10" creationId="{76BECA55-4A3E-2529-EB9E-4742FDCE653F}"/>
          </ac:spMkLst>
        </pc:spChg>
        <pc:picChg chg="add mod">
          <ac:chgData name="Runze Wang" userId="1037e8c3-6ed5-4115-8e75-a4deb16399bc" providerId="ADAL" clId="{2900DE25-26DA-4CCA-A556-1571D7B458D9}" dt="2024-11-16T21:48:46.225" v="2183" actId="1076"/>
          <ac:picMkLst>
            <pc:docMk/>
            <pc:sldMk cId="4130511278" sldId="268"/>
            <ac:picMk id="9" creationId="{AB9040FB-0BE6-1867-C0DA-1B5F777B04BB}"/>
          </ac:picMkLst>
        </pc:picChg>
      </pc:sldChg>
      <pc:sldChg chg="modSp add mod ord">
        <pc:chgData name="Runze Wang" userId="1037e8c3-6ed5-4115-8e75-a4deb16399bc" providerId="ADAL" clId="{2900DE25-26DA-4CCA-A556-1571D7B458D9}" dt="2024-11-17T12:13:10.992" v="2696" actId="108"/>
        <pc:sldMkLst>
          <pc:docMk/>
          <pc:sldMk cId="16901754" sldId="269"/>
        </pc:sldMkLst>
        <pc:spChg chg="mod">
          <ac:chgData name="Runze Wang" userId="1037e8c3-6ed5-4115-8e75-a4deb16399bc" providerId="ADAL" clId="{2900DE25-26DA-4CCA-A556-1571D7B458D9}" dt="2024-11-17T12:13:10.992" v="2696" actId="108"/>
          <ac:spMkLst>
            <pc:docMk/>
            <pc:sldMk cId="16901754" sldId="269"/>
            <ac:spMk id="8" creationId="{D46BF8BB-DEF7-3551-C877-E858B4778C5C}"/>
          </ac:spMkLst>
        </pc:spChg>
      </pc:sldChg>
      <pc:sldChg chg="delSp add del mod">
        <pc:chgData name="Runze Wang" userId="1037e8c3-6ed5-4115-8e75-a4deb16399bc" providerId="ADAL" clId="{2900DE25-26DA-4CCA-A556-1571D7B458D9}" dt="2024-11-16T21:50:51.439" v="2188" actId="47"/>
        <pc:sldMkLst>
          <pc:docMk/>
          <pc:sldMk cId="3952421115" sldId="269"/>
        </pc:sldMkLst>
        <pc:spChg chg="del">
          <ac:chgData name="Runze Wang" userId="1037e8c3-6ed5-4115-8e75-a4deb16399bc" providerId="ADAL" clId="{2900DE25-26DA-4CCA-A556-1571D7B458D9}" dt="2024-11-16T21:50:45.994" v="2187" actId="478"/>
          <ac:spMkLst>
            <pc:docMk/>
            <pc:sldMk cId="3952421115" sldId="269"/>
            <ac:spMk id="8" creationId="{715E667F-09A0-B16C-1E0D-921555339EBA}"/>
          </ac:spMkLst>
        </pc:spChg>
        <pc:spChg chg="del">
          <ac:chgData name="Runze Wang" userId="1037e8c3-6ed5-4115-8e75-a4deb16399bc" providerId="ADAL" clId="{2900DE25-26DA-4CCA-A556-1571D7B458D9}" dt="2024-11-16T21:50:38.548" v="2186" actId="478"/>
          <ac:spMkLst>
            <pc:docMk/>
            <pc:sldMk cId="3952421115" sldId="269"/>
            <ac:spMk id="10" creationId="{7AA8BC93-86DC-E521-96B2-A1659166CC54}"/>
          </ac:spMkLst>
        </pc:spChg>
        <pc:picChg chg="del">
          <ac:chgData name="Runze Wang" userId="1037e8c3-6ed5-4115-8e75-a4deb16399bc" providerId="ADAL" clId="{2900DE25-26DA-4CCA-A556-1571D7B458D9}" dt="2024-11-16T21:50:36.533" v="2185" actId="478"/>
          <ac:picMkLst>
            <pc:docMk/>
            <pc:sldMk cId="3952421115" sldId="269"/>
            <ac:picMk id="9" creationId="{B7FEED95-8B86-5319-AFCA-75157FB98778}"/>
          </ac:picMkLst>
        </pc:picChg>
      </pc:sldChg>
      <pc:sldChg chg="modSp add mod">
        <pc:chgData name="Runze Wang" userId="1037e8c3-6ed5-4115-8e75-a4deb16399bc" providerId="ADAL" clId="{2900DE25-26DA-4CCA-A556-1571D7B458D9}" dt="2024-11-16T22:33:36.747" v="2690" actId="20577"/>
        <pc:sldMkLst>
          <pc:docMk/>
          <pc:sldMk cId="2635974021" sldId="270"/>
        </pc:sldMkLst>
        <pc:spChg chg="mod">
          <ac:chgData name="Runze Wang" userId="1037e8c3-6ed5-4115-8e75-a4deb16399bc" providerId="ADAL" clId="{2900DE25-26DA-4CCA-A556-1571D7B458D9}" dt="2024-11-16T22:33:36.747" v="2690" actId="20577"/>
          <ac:spMkLst>
            <pc:docMk/>
            <pc:sldMk cId="2635974021" sldId="270"/>
            <ac:spMk id="8" creationId="{EEE39F7E-3B66-5157-65EB-C9E7AD64A63A}"/>
          </ac:spMkLst>
        </pc:spChg>
      </pc:sldChg>
      <pc:sldMasterChg chg="modTransition modSldLayout">
        <pc:chgData name="Runze Wang" userId="1037e8c3-6ed5-4115-8e75-a4deb16399bc" providerId="ADAL" clId="{2900DE25-26DA-4CCA-A556-1571D7B458D9}" dt="2024-11-14T13:19:08.151" v="72"/>
        <pc:sldMasterMkLst>
          <pc:docMk/>
          <pc:sldMasterMk cId="2234681239" sldId="2147483660"/>
        </pc:sldMasterMkLst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3141016727" sldId="2147483661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4265297613" sldId="2147483662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1371627909" sldId="2147483663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4244645118" sldId="2147483664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3655231575" sldId="2147483665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4287766762" sldId="2147483666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175684430" sldId="2147483667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1966247851" sldId="2147483668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2536347733" sldId="2147483669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2469971172" sldId="2147483670"/>
          </pc:sldLayoutMkLst>
        </pc:sldLayoutChg>
        <pc:sldLayoutChg chg="modTransition">
          <pc:chgData name="Runze Wang" userId="1037e8c3-6ed5-4115-8e75-a4deb16399bc" providerId="ADAL" clId="{2900DE25-26DA-4CCA-A556-1571D7B458D9}" dt="2024-11-14T13:19:08.151" v="72"/>
          <pc:sldLayoutMkLst>
            <pc:docMk/>
            <pc:sldMasterMk cId="2234681239" sldId="2147483660"/>
            <pc:sldLayoutMk cId="487832270" sldId="2147483671"/>
          </pc:sldLayoutMkLst>
        </pc:sldLayoutChg>
      </pc:sldMasterChg>
    </pc:docChg>
  </pc:docChgLst>
</pc:chgInfo>
</file>

<file path=ppt/media/image1.jpg>
</file>

<file path=ppt/media/image10.jpeg>
</file>

<file path=ppt/media/image11.jpeg>
</file>

<file path=ppt/media/image11.png>
</file>

<file path=ppt/media/image12.jpg>
</file>

<file path=ppt/media/image12.png>
</file>

<file path=ppt/media/image13.jpeg>
</file>

<file path=ppt/media/image14.jpg>
</file>

<file path=ppt/media/image14.png>
</file>

<file path=ppt/media/image17.png>
</file>

<file path=ppt/media/image2.png>
</file>

<file path=ppt/media/image3.svg>
</file>

<file path=ppt/media/image4.jpg>
</file>

<file path=ppt/media/image5.jpg>
</file>

<file path=ppt/media/image6.jp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016727"/>
      </p:ext>
    </p:extLst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9971172"/>
      </p:ext>
    </p:extLst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832270"/>
      </p:ext>
    </p:extLst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5297613"/>
      </p:ext>
    </p:extLst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627909"/>
      </p:ext>
    </p:extLst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645118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231575"/>
      </p:ext>
    </p:extLst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766762"/>
      </p:ext>
    </p:extLst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684430"/>
      </p:ext>
    </p:extLst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247851"/>
      </p:ext>
    </p:extLst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6347733"/>
      </p:ext>
    </p:extLst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7AA39F-871A-4FD4-A5F0-9934BC5DB82F}" type="datetimeFigureOut">
              <a:rPr lang="zh-CN" altLang="en-US" smtClean="0"/>
              <a:t>2025/7/4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6513E8-319E-413F-9560-013A4BF21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4681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push dir="u"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jpeg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jpeg"/><Relationship Id="rId5" Type="http://schemas.openxmlformats.org/officeDocument/2006/relationships/image" Target="../media/image17.png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jpeg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e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jpe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jpeg"/><Relationship Id="rId5" Type="http://schemas.openxmlformats.org/officeDocument/2006/relationships/image" Target="../media/image12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5B2E51F-7553-E1EE-A152-24F3CB13C48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8494295" cy="5715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E44332C-091E-E4EE-B58E-96B4DE8CCE5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61"/>
          <a:stretch/>
        </p:blipFill>
        <p:spPr>
          <a:xfrm>
            <a:off x="2646946" y="0"/>
            <a:ext cx="6497053" cy="5715000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5D24367F-C987-697A-D98C-2899359C59F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67E24F-006D-F46A-1522-44383468F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779" y="1867572"/>
            <a:ext cx="6559088" cy="1979856"/>
          </a:xfrm>
        </p:spPr>
        <p:txBody>
          <a:bodyPr anchor="ctr">
            <a:noAutofit/>
          </a:bodyPr>
          <a:lstStyle/>
          <a:p>
            <a:pPr algn="ctr"/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A View on Some Laws and Principles in Computer Science:</a:t>
            </a:r>
            <a:b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</a:br>
            <a:r>
              <a:rPr lang="en-US" altLang="zh-C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Are They Really Laws?</a:t>
            </a:r>
            <a:endParaRPr lang="zh-CN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3067504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7968C-91AC-423F-6D1D-FD62C337C0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1F30FA9-65EF-A505-5BB9-058F9DD67CEE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r="3125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68E301AC-4E60-49BB-E5C4-CA7EC160D87E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B908DCDE-A49F-CCE6-055D-0AF431245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Shannon Information 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46BF8BB-DEF7-3551-C877-E858B4778C5C}"/>
                  </a:ext>
                </a:extLst>
              </p:cNvPr>
              <p:cNvSpPr txBox="1"/>
              <p:nvPr/>
            </p:nvSpPr>
            <p:spPr>
              <a:xfrm>
                <a:off x="336813" y="1015930"/>
                <a:ext cx="8470374" cy="42248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CN" sz="2000" dirty="0">
                    <a:solidFill>
                      <a:schemeClr val="accent4"/>
                    </a:solidFill>
                    <a:effectLst>
                      <a:outerShdw blurRad="38100" dist="38100" dir="2700000" algn="tl">
                        <a:schemeClr val="accent4">
                          <a:alpha val="43000"/>
                        </a:scheme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Information entropy 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can be seen as a generalized definition of entropy.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altLang="zh-CN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CN" sz="2000" dirty="0">
                    <a:solidFill>
                      <a:schemeClr val="accent2"/>
                    </a:solidFill>
                    <a:effectLst>
                      <a:outerShdw blurRad="38100" dist="38100" dir="2700000" algn="tl">
                        <a:schemeClr val="accent2">
                          <a:alpha val="43000"/>
                        </a:scheme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Thermodynamic entropy 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can be considered a specific application of information entropy in physical systems, describing the degree of disorder in the probability distribution of microscopic states.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altLang="zh-CN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CN" sz="2000" dirty="0">
                    <a:solidFill>
                      <a:schemeClr val="accent2"/>
                    </a:solidFill>
                    <a:effectLst>
                      <a:outerShdw blurRad="38100" dist="38100" dir="2700000" algn="tl">
                        <a:schemeClr val="accent2">
                          <a:alpha val="43000"/>
                        </a:scheme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Thermodynamic entropy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 S can be expressed in the form of information entropy as follows: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𝑆</m:t>
                      </m:r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=−</m:t>
                      </m:r>
                      <m:sSub>
                        <m:sSubPr>
                          <m:ctrlP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𝑘</m:t>
                          </m:r>
                        </m:e>
                        <m:sub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𝐵</m:t>
                          </m:r>
                        </m:sub>
                      </m:sSub>
                      <m:nary>
                        <m:naryPr>
                          <m:chr m:val="∑"/>
                          <m:supHide m:val="on"/>
                          <m:ctrlP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𝑙𝑛</m:t>
                          </m:r>
                          <m:sSub>
                            <m:sSubPr>
                              <m:ctrlP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zh-CN" sz="20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  <a:p>
                <a:pPr marL="357188"/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where P</a:t>
                </a:r>
                <a:r>
                  <a:rPr lang="en-US" altLang="zh-CN" sz="2000" baseline="-25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i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 is the probability distribution of the system's microscopic states.</a:t>
                </a:r>
                <a:endParaRPr lang="en-US" altLang="zh-CN" sz="20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46BF8BB-DEF7-3551-C877-E858B4778C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6813" y="1015930"/>
                <a:ext cx="8470374" cy="4224811"/>
              </a:xfrm>
              <a:prstGeom prst="rect">
                <a:avLst/>
              </a:prstGeom>
              <a:blipFill>
                <a:blip r:embed="rId5"/>
                <a:stretch>
                  <a:fillRect l="-719" t="-1010" r="-288" b="-21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90175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4C0FA-8AC6-FAF7-C3CB-2C895109B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E1867FB-083C-836E-4D02-B6EF7E17EA4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r="3125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326D4C34-6EE7-8E0D-AA68-93D68FCD19DF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C35C66CA-58EC-D172-0D20-F0EC0CB0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Shannon Information Theory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E39F7E-3B66-5157-65EB-C9E7AD64A63A}"/>
              </a:ext>
            </a:extLst>
          </p:cNvPr>
          <p:cNvSpPr txBox="1"/>
          <p:nvPr/>
        </p:nvSpPr>
        <p:spPr>
          <a:xfrm>
            <a:off x="336813" y="1426339"/>
            <a:ext cx="847037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Shannon Information Theory is a scientific law, for it describes the tendencies of every aspect of information.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Both </a:t>
            </a:r>
            <a:r>
              <a:rPr lang="en-US" altLang="zh-CN" sz="2000" dirty="0">
                <a:solidFill>
                  <a:schemeClr val="accent4"/>
                </a:solidFill>
                <a:effectLst>
                  <a:outerShdw blurRad="38100" dist="38100" dir="2700000" algn="tl">
                    <a:srgbClr val="00B0F0">
                      <a:alpha val="43000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information entropy</a:t>
            </a:r>
            <a:r>
              <a:rPr lang="en-US" altLang="zh-CN" sz="20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 and </a:t>
            </a:r>
            <a:r>
              <a:rPr lang="en-US" altLang="zh-CN" sz="2000" b="0" dirty="0">
                <a:solidFill>
                  <a:schemeClr val="accent2"/>
                </a:solidFill>
                <a:effectLst>
                  <a:outerShdw blurRad="38100" dist="38100" dir="2700000" algn="tl">
                    <a:schemeClr val="accent2">
                      <a:alpha val="43000"/>
                    </a:scheme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thermodynamic entropy </a:t>
            </a: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are describing the disorder and uncertainty of a system, quantifying some kind of dispositions in their own fields.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There are indeed some direct connections between information and energy, which we’ll see next.</a:t>
            </a:r>
          </a:p>
        </p:txBody>
      </p:sp>
    </p:spTree>
    <p:extLst>
      <p:ext uri="{BB962C8B-B14F-4D97-AF65-F5344CB8AC3E}">
        <p14:creationId xmlns:p14="http://schemas.microsoft.com/office/powerpoint/2010/main" val="263597402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4B329-AD8D-4B21-7F27-99AA64135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61E8E7C-036B-5AA8-7293-1B5E21020CDC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5" b="3225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D6D6A0E4-2C43-95CD-CBC2-07B3FAAB109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57B63E5A-B38D-3AE3-1C63-3D452328A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Landauer’s Principle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D75A27-A0E2-74D6-434C-BB911D70A12C}"/>
              </a:ext>
            </a:extLst>
          </p:cNvPr>
          <p:cNvSpPr txBox="1"/>
          <p:nvPr/>
        </p:nvSpPr>
        <p:spPr>
          <a:xfrm>
            <a:off x="4412385" y="1116613"/>
            <a:ext cx="4344753" cy="378565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Landauer's principle is a physical principle pertaining to the lower theoretical limit of energy consumption of computation.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It holds that an irreversible change in information stored in a computer, such as merging two computational paths, dissipates a minimum amount of heat to its surroundings.</a:t>
            </a:r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96C90EBE-17C5-BB4A-FA70-9D4FADB2B6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62" y="1031170"/>
            <a:ext cx="3363057" cy="395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508442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9DFBD-BE25-8FD7-83AD-2A4D24667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C83D406-7D40-07C5-B48B-884DE58B9F0C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5" b="3225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54EEB317-4A1C-6D7E-8D17-9F20929B86A9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61B6B7-8EBE-45DD-E853-ED1019135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Landauer’s Principle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42D995D-4555-83F8-1969-BA8502542EEC}"/>
                  </a:ext>
                </a:extLst>
              </p:cNvPr>
              <p:cNvSpPr txBox="1"/>
              <p:nvPr/>
            </p:nvSpPr>
            <p:spPr>
              <a:xfrm>
                <a:off x="4412385" y="962725"/>
                <a:ext cx="4344753" cy="4093428"/>
              </a:xfrm>
              <a:prstGeom prst="rect">
                <a:avLst/>
              </a:prstGeom>
              <a:solidFill>
                <a:schemeClr val="bg1">
                  <a:alpha val="75000"/>
                </a:schemeClr>
              </a:solidFill>
              <a:ln>
                <a:noFill/>
              </a:ln>
              <a:effectLst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Landauer's principle states that </a:t>
                </a:r>
                <a:r>
                  <a:rPr lang="en-US" altLang="zh-CN" sz="2000" dirty="0">
                    <a:solidFill>
                      <a:schemeClr val="accent4"/>
                    </a:solidFill>
                    <a:effectLst>
                      <a:outerShdw blurRad="38100" dist="38100" dir="2700000" algn="tl">
                        <a:schemeClr val="accent4">
                          <a:alpha val="43000"/>
                        </a:scheme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the minimum energy</a:t>
                </a:r>
                <a:r>
                  <a:rPr lang="en-US" altLang="zh-CN" sz="2000" dirty="0">
                    <a:solidFill>
                      <a:schemeClr val="accent2"/>
                    </a:solidFill>
                    <a:effectLst>
                      <a:outerShdw blurRad="38100" dist="38100" dir="2700000" algn="tl">
                        <a:schemeClr val="accent2">
                          <a:alpha val="43000"/>
                        </a:scheme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 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needed to erase </a:t>
                </a:r>
                <a:r>
                  <a:rPr lang="en-US" altLang="zh-CN" sz="2000" dirty="0">
                    <a:solidFill>
                      <a:schemeClr val="accent2"/>
                    </a:solidFill>
                    <a:effectLst>
                      <a:outerShdw blurRad="38100" dist="38100" dir="2700000" algn="tl">
                        <a:schemeClr val="accent2">
                          <a:alpha val="43000"/>
                        </a:scheme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one bit 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of information is proportional to the temperature at which the system is operating.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altLang="zh-CN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Specifically, the minimum energy needed for this computational task is given by: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𝐸</m:t>
                      </m:r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=</m:t>
                      </m:r>
                      <m:sSub>
                        <m:sSubPr>
                          <m:ctrlP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𝑘</m:t>
                          </m:r>
                        </m:e>
                        <m:sub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𝐵</m:t>
                          </m:r>
                        </m:sub>
                      </m:sSub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𝑇𝑙𝑛</m:t>
                      </m:r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2</m:t>
                      </m:r>
                    </m:oMath>
                  </m:oMathPara>
                </a14:m>
                <a:endParaRPr lang="en-US" altLang="zh-CN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  <a:p>
                <a:pPr marL="269875"/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where T represents the temperature in Kelvins of the operating environment.</a:t>
                </a:r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42D995D-4555-83F8-1969-BA8502542E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2385" y="962725"/>
                <a:ext cx="4344753" cy="4093428"/>
              </a:xfrm>
              <a:prstGeom prst="rect">
                <a:avLst/>
              </a:prstGeom>
              <a:blipFill>
                <a:blip r:embed="rId5"/>
                <a:stretch>
                  <a:fillRect l="-1403" t="-894" r="-2104" b="-2534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2">
            <a:extLst>
              <a:ext uri="{FF2B5EF4-FFF2-40B4-BE49-F238E27FC236}">
                <a16:creationId xmlns:a16="http://schemas.microsoft.com/office/drawing/2014/main" id="{2EAB64CA-3CCE-6B27-025F-C89134417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62" y="1031170"/>
            <a:ext cx="3363057" cy="395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40652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5C41F-9F72-5E7B-E930-1FAC6FFBAC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A78E61C-9A28-5075-9D74-12C6E7B63D7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5" b="3225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C61A0C4F-D16A-BD75-68C5-194296CD2F6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D64A61B5-A358-1774-4691-637922361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Landauer’s Principle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578BEB8-CBE2-55F2-F16F-1BC64E1C6C11}"/>
              </a:ext>
            </a:extLst>
          </p:cNvPr>
          <p:cNvSpPr txBox="1"/>
          <p:nvPr/>
        </p:nvSpPr>
        <p:spPr>
          <a:xfrm>
            <a:off x="4572000" y="747281"/>
            <a:ext cx="4185138" cy="45858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Landauer's principle establishes a direct connection between </a:t>
            </a:r>
            <a:r>
              <a:rPr lang="en-US" altLang="zh-CN" dirty="0">
                <a:solidFill>
                  <a:schemeClr val="accent4"/>
                </a:solidFill>
                <a:effectLst>
                  <a:outerShdw blurRad="38100" dist="38100" dir="2700000" algn="tl">
                    <a:schemeClr val="accent4">
                      <a:alpha val="43000"/>
                    </a:scheme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information entropy</a:t>
            </a:r>
            <a:r>
              <a:rPr lang="en-US" altLang="zh-CN" dirty="0">
                <a:solidFill>
                  <a:schemeClr val="accent2"/>
                </a:solidFill>
                <a:effectLst>
                  <a:outerShdw blurRad="38100" dist="38100" dir="2700000" algn="tl">
                    <a:schemeClr val="accent2">
                      <a:alpha val="43000"/>
                    </a:scheme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 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and </a:t>
            </a:r>
            <a:r>
              <a:rPr lang="en-US" altLang="zh-CN" dirty="0">
                <a:solidFill>
                  <a:schemeClr val="accent2"/>
                </a:solidFill>
                <a:effectLst>
                  <a:outerShdw blurRad="38100" dist="38100" dir="2700000" algn="tl">
                    <a:schemeClr val="accent2">
                      <a:alpha val="43000"/>
                    </a:scheme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thermodynamic entropy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It is derived from the laws of thermodynamics, thus is a scientific law.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Recent research in 2018 has extended the validity of the principle to quantum realm, demonstrating its correctness.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This scientific law is a description of  a kind of tendency.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54A85F8B-B493-476D-57C0-B08D60ABF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62" y="1031170"/>
            <a:ext cx="3363057" cy="395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804211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42F330F-3B20-5241-DBD7-2F6CDD8F6D7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48" b="4248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10" name="图形 9">
            <a:extLst>
              <a:ext uri="{FF2B5EF4-FFF2-40B4-BE49-F238E27FC236}">
                <a16:creationId xmlns:a16="http://schemas.microsoft.com/office/drawing/2014/main" id="{2D5C8BF1-C3E5-0420-C8A9-B773CE2DE56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25477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E470A16-4D9C-C312-B19B-2E0F59493DC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50"/>
          <a:stretch/>
        </p:blipFill>
        <p:spPr>
          <a:xfrm rot="10800000"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1A2834FC-4C21-E730-720A-38FBBBBDAA1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C6C9FFED-55D3-0755-C24C-8F867AD58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Contents</a:t>
            </a:r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B4B5C93-AE5E-48D5-5225-5169635F0623}"/>
              </a:ext>
            </a:extLst>
          </p:cNvPr>
          <p:cNvSpPr txBox="1"/>
          <p:nvPr/>
        </p:nvSpPr>
        <p:spPr>
          <a:xfrm>
            <a:off x="1879083" y="1303228"/>
            <a:ext cx="538583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A Recap on Scientific Laws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Moore’s Law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Shannon Information Theory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Landauer’s Principle</a:t>
            </a:r>
          </a:p>
        </p:txBody>
      </p:sp>
    </p:spTree>
    <p:extLst>
      <p:ext uri="{BB962C8B-B14F-4D97-AF65-F5344CB8AC3E}">
        <p14:creationId xmlns:p14="http://schemas.microsoft.com/office/powerpoint/2010/main" val="623419440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70DE92-B240-0026-9E00-B2D923BD9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2FD108D-809D-857A-BE21-A4C7764D5011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" b="6254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FF8EEAAF-061D-0D24-1CCC-10EDC92230C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5FC4FD91-2DF3-6A81-C10D-85B16C939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A Recap on Scientific Laws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B86728-D2C2-E6A3-E998-894C5D6CA380}"/>
              </a:ext>
            </a:extLst>
          </p:cNvPr>
          <p:cNvSpPr txBox="1"/>
          <p:nvPr/>
        </p:nvSpPr>
        <p:spPr>
          <a:xfrm>
            <a:off x="429983" y="1050843"/>
            <a:ext cx="8284033" cy="4154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Laws as </a:t>
            </a:r>
            <a:r>
              <a:rPr lang="en-US" altLang="zh-CN" sz="2400" dirty="0">
                <a:solidFill>
                  <a:srgbClr val="FF0000"/>
                </a:solidFill>
                <a:effectLst>
                  <a:outerShdw blurRad="38100" dist="38100" dir="2700000" algn="tl">
                    <a:srgbClr val="FF0000">
                      <a:alpha val="43000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Regularities</a:t>
            </a:r>
          </a:p>
          <a:p>
            <a:endParaRPr lang="en-US" altLang="zh-CN" dirty="0">
              <a:effectLst>
                <a:outerShdw blurRad="38100" dist="38100" dir="2700000" algn="tl">
                  <a:srgbClr val="FF0000">
                    <a:alpha val="43000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lvl="1"/>
            <a:r>
              <a:rPr lang="en-US" altLang="zh-CN" sz="2000" dirty="0">
                <a:latin typeface="Source Han Sans" panose="020B0500000000000000" pitchFamily="34" charset="-122"/>
                <a:ea typeface="Source Han Sans" panose="020B0500000000000000" pitchFamily="34" charset="-122"/>
              </a:rPr>
              <a:t>It is a mistake to assume that law-like behavior is caused by anything. </a:t>
            </a:r>
            <a:r>
              <a:rPr lang="en-US" altLang="zh-CN" sz="2000" i="1" dirty="0">
                <a:latin typeface="Source Han Sans" panose="020B0500000000000000" pitchFamily="34" charset="-122"/>
                <a:ea typeface="Source Han Sans" panose="020B0500000000000000" pitchFamily="34" charset="-122"/>
              </a:rPr>
              <a:t>(David Hume’s Opinion)</a:t>
            </a:r>
          </a:p>
          <a:p>
            <a:endParaRPr lang="en-US" altLang="zh-CN" dirty="0"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Source Han Sans" panose="020B0500000000000000" pitchFamily="34" charset="-122"/>
                <a:ea typeface="Source Han Sans" panose="020B0500000000000000" pitchFamily="34" charset="-122"/>
              </a:rPr>
              <a:t>Fail to distinguish between accidental and law-like regularity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FF0000"/>
              </a:solidFill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Source Han Sans" panose="020B0500000000000000" pitchFamily="34" charset="-122"/>
                <a:ea typeface="Source Han Sans" panose="020B0500000000000000" pitchFamily="34" charset="-122"/>
              </a:rPr>
              <a:t>Fail to identify the direction of causal dependency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FF0000"/>
              </a:solidFill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Source Han Sans" panose="020B0500000000000000" pitchFamily="34" charset="-122"/>
                <a:ea typeface="Source Han Sans" panose="020B0500000000000000" pitchFamily="34" charset="-122"/>
              </a:rPr>
              <a:t>Suffer from </a:t>
            </a:r>
            <a:r>
              <a:rPr lang="en-US" altLang="zh-CN" dirty="0" err="1">
                <a:solidFill>
                  <a:srgbClr val="FF0000"/>
                </a:solidFill>
                <a:latin typeface="Source Han Sans" panose="020B0500000000000000" pitchFamily="34" charset="-122"/>
                <a:ea typeface="Source Han Sans" panose="020B0500000000000000" pitchFamily="34" charset="-122"/>
              </a:rPr>
              <a:t>exceptionlessness</a:t>
            </a:r>
            <a:r>
              <a:rPr lang="en-US" altLang="zh-CN" dirty="0">
                <a:solidFill>
                  <a:srgbClr val="FF0000"/>
                </a:solidFill>
                <a:latin typeface="Source Han Sans" panose="020B0500000000000000" pitchFamily="34" charset="-122"/>
                <a:ea typeface="Source Han Sans" panose="020B0500000000000000" pitchFamily="34" charset="-122"/>
              </a:rPr>
              <a:t>: most of the claims that are taken to be scientific laws do not qualify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FF0000"/>
              </a:solidFill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Source Han Sans" panose="020B0500000000000000" pitchFamily="34" charset="-122"/>
                <a:ea typeface="Source Han Sans" panose="020B0500000000000000" pitchFamily="34" charset="-122"/>
              </a:rPr>
              <a:t>Not able to vindicate the validity of a law beyond the experimental domain</a:t>
            </a:r>
          </a:p>
        </p:txBody>
      </p:sp>
    </p:spTree>
    <p:extLst>
      <p:ext uri="{BB962C8B-B14F-4D97-AF65-F5344CB8AC3E}">
        <p14:creationId xmlns:p14="http://schemas.microsoft.com/office/powerpoint/2010/main" val="2224503984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3D078-1DF9-760E-481A-CF9888AB4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EF161FE-F8C2-8EFB-B398-12B4DEF993AA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" b="6254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0B217AA7-541B-5294-0355-3EF609EBF53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F3475A15-74D7-A9B1-7A06-2CA4D06ED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A Recap on Scientific Laws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65B3B4B-56DB-A8B0-37C0-BFDEE9FC5D2E}"/>
              </a:ext>
            </a:extLst>
          </p:cNvPr>
          <p:cNvSpPr txBox="1"/>
          <p:nvPr/>
        </p:nvSpPr>
        <p:spPr>
          <a:xfrm>
            <a:off x="429983" y="1051200"/>
            <a:ext cx="8284033" cy="22159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Laws as </a:t>
            </a:r>
            <a:r>
              <a:rPr lang="en-US" altLang="zh-CN" sz="2400" dirty="0">
                <a:solidFill>
                  <a:srgbClr val="00B050"/>
                </a:solidFill>
                <a:effectLst>
                  <a:outerShdw blurRad="38100" dist="38100" dir="2700000" algn="tl">
                    <a:srgbClr val="00B050">
                      <a:alpha val="43000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Tendencies or Dispositions</a:t>
            </a:r>
          </a:p>
          <a:p>
            <a:endParaRPr lang="en-US" altLang="zh-CN" dirty="0">
              <a:effectLst>
                <a:outerShdw blurRad="38100" dist="38100" dir="2700000" algn="tl">
                  <a:srgbClr val="FF0000">
                    <a:alpha val="43000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endParaRPr lang="en-US" altLang="zh-CN" dirty="0">
              <a:effectLst>
                <a:outerShdw blurRad="38100" dist="38100" dir="2700000" algn="tl">
                  <a:srgbClr val="FF0000">
                    <a:alpha val="43000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endParaRPr lang="en-US" altLang="zh-CN" dirty="0">
              <a:effectLst>
                <a:outerShdw blurRad="38100" dist="38100" dir="2700000" algn="tl">
                  <a:srgbClr val="FF0000">
                    <a:alpha val="43000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lvl="1"/>
            <a:r>
              <a:rPr lang="en-US" altLang="zh-CN" sz="2000" dirty="0">
                <a:latin typeface="Source Han Sans" panose="020B0500000000000000" pitchFamily="34" charset="-122"/>
                <a:ea typeface="Source Han Sans" panose="020B0500000000000000" pitchFamily="34" charset="-122"/>
              </a:rPr>
              <a:t>Events happen because things in the world possess the tendency or disposition (or power, or capacity) to behave in the way they do. </a:t>
            </a:r>
            <a:r>
              <a:rPr lang="en-US" altLang="zh-CN" sz="2000" i="1" dirty="0">
                <a:latin typeface="Source Han Sans" panose="020B0500000000000000" pitchFamily="34" charset="-122"/>
                <a:ea typeface="Source Han Sans" panose="020B0500000000000000" pitchFamily="34" charset="-122"/>
              </a:rPr>
              <a:t>(Chalmers’ Suggestion)</a:t>
            </a:r>
          </a:p>
        </p:txBody>
      </p:sp>
    </p:spTree>
    <p:extLst>
      <p:ext uri="{BB962C8B-B14F-4D97-AF65-F5344CB8AC3E}">
        <p14:creationId xmlns:p14="http://schemas.microsoft.com/office/powerpoint/2010/main" val="30272920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25EF9-A43E-0305-BFF1-E08DB3B43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FD00C2FA-DE89-83CE-BB5D-593DE4B9962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46620"/>
            <a:ext cx="4631517" cy="306838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BD4D6B2-6D58-E83A-3C71-3C5F2C133C4A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294"/>
          <a:stretch/>
        </p:blipFill>
        <p:spPr>
          <a:xfrm>
            <a:off x="0" y="0"/>
            <a:ext cx="4631517" cy="334331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C139AD2-3815-221C-7A2F-8B8511280A9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89" b="77294"/>
          <a:stretch/>
        </p:blipFill>
        <p:spPr>
          <a:xfrm>
            <a:off x="3084071" y="-1"/>
            <a:ext cx="6059928" cy="334331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4515768-D0C5-4A0F-745D-32C760327B5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89"/>
          <a:stretch/>
        </p:blipFill>
        <p:spPr>
          <a:xfrm>
            <a:off x="3084070" y="2646620"/>
            <a:ext cx="6059929" cy="306838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C903DB68-5348-EE8F-9EE4-A508C76E70E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76771D8F-05E4-D516-F83F-ECB33D583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Moore’s Law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09544FD-EEB8-BE42-90F0-E4F82FDD5AD0}"/>
              </a:ext>
            </a:extLst>
          </p:cNvPr>
          <p:cNvSpPr txBox="1"/>
          <p:nvPr/>
        </p:nvSpPr>
        <p:spPr>
          <a:xfrm>
            <a:off x="745317" y="1286024"/>
            <a:ext cx="76533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Moore's law is the observation that the number of transistors in an integrated circuit (IC) </a:t>
            </a:r>
            <a:r>
              <a:rPr lang="en-US" altLang="zh-CN" sz="2000" dirty="0">
                <a:solidFill>
                  <a:schemeClr val="accent2"/>
                </a:solidFill>
                <a:effectLst>
                  <a:outerShdw blurRad="38100" dist="38100" dir="2700000" algn="tl">
                    <a:schemeClr val="accent2">
                      <a:alpha val="43000"/>
                    </a:scheme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doubles</a:t>
            </a: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 about every two years.</a:t>
            </a:r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48C149-5E3B-2445-AD60-376B8278B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979" y="2404016"/>
            <a:ext cx="4320000" cy="3196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442102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48B14-A8AE-AA14-33C7-C03A0F350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B3B03C99-34FB-88F0-2900-676D43B4C036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46620"/>
            <a:ext cx="4631517" cy="306838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AAF63CC-054E-366B-683F-64AAA77AB72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294"/>
          <a:stretch/>
        </p:blipFill>
        <p:spPr>
          <a:xfrm>
            <a:off x="0" y="0"/>
            <a:ext cx="4631517" cy="334331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90A6B34-7C4D-A974-9A59-3E9E8B67CBDB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89" b="77294"/>
          <a:stretch/>
        </p:blipFill>
        <p:spPr>
          <a:xfrm>
            <a:off x="3084071" y="-1"/>
            <a:ext cx="6059928" cy="334331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9505DAC-55D6-F2AD-2F54-0EA28C4BB939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89"/>
          <a:stretch/>
        </p:blipFill>
        <p:spPr>
          <a:xfrm>
            <a:off x="3084070" y="2646620"/>
            <a:ext cx="6059929" cy="306838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52E9159D-2E01-2353-5C98-7CDCF0F96925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A39D63C8-A82C-A290-F50A-D6D1385F4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Moore’s Law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D4BE905-8677-2F28-5944-2A9911B7480C}"/>
              </a:ext>
            </a:extLst>
          </p:cNvPr>
          <p:cNvSpPr txBox="1"/>
          <p:nvPr/>
        </p:nvSpPr>
        <p:spPr>
          <a:xfrm>
            <a:off x="612795" y="968869"/>
            <a:ext cx="765336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Moore's law is a product of inductivism.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It has guided the development of IC Industry for quite a long time. Nevertheless, it’s </a:t>
            </a:r>
            <a:r>
              <a:rPr lang="en-US" altLang="zh-CN" sz="2000" dirty="0">
                <a:solidFill>
                  <a:srgbClr val="FF0000"/>
                </a:solidFill>
                <a:effectLst>
                  <a:outerShdw blurRad="38100" dist="38100" dir="2700000" algn="tl">
                    <a:srgbClr val="FF0000">
                      <a:alpha val="43000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not</a:t>
            </a: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 a scientific law.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Though not even wrong, there is no causal dependency between Moore’s Law and the development of IC Industry.</a:t>
            </a:r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AA6A380D-A685-58A0-8D80-20E2DA2EBF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478" y="3603393"/>
            <a:ext cx="3934501" cy="18515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510422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4B481-B04D-EB21-F8AE-701EA8E3B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928321B-D099-9EEC-6FAB-7699AAB3E160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r="3125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0B2C8D5D-5E55-58F9-4F82-F594EC7B3D1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807CEBF0-2F22-030B-76EE-89833AF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Shannon Information Theory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87192B2-FBD7-A3F5-05C1-A8CE7225745A}"/>
              </a:ext>
            </a:extLst>
          </p:cNvPr>
          <p:cNvSpPr txBox="1"/>
          <p:nvPr/>
        </p:nvSpPr>
        <p:spPr>
          <a:xfrm>
            <a:off x="515677" y="1016209"/>
            <a:ext cx="463151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Information theory is the mathematical study of the quantification, storage, and communication of information.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The field was established and put on a firm footing by Claude Shannon in the 1940s.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It is at the intersection of electronic engineering, mathematics, statistics, computer science, neurobiology, physics, and electrical engineering.</a:t>
            </a:r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ans" panose="020B0500000000000000" pitchFamily="34" charset="-122"/>
              <a:ea typeface="Source Han Sans" panose="020B0500000000000000" pitchFamily="34" charset="-122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BFA6BF8-E430-3531-5B3D-0276F2FC0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149" y="1147057"/>
            <a:ext cx="2691174" cy="412967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30175249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B76601-5245-A7A2-2FA5-0B55D7AC2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9C659A1-BF2A-A916-7EF6-24C862348C88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r="3125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FB3AC525-FB16-E24A-C910-A38F531AB7ED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A785BC7C-BFFC-C6AE-8774-0722F4B9D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Shannon Information 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8A90F1A9-1F35-F4F9-0E7C-77E7D1E9947B}"/>
                  </a:ext>
                </a:extLst>
              </p:cNvPr>
              <p:cNvSpPr txBox="1"/>
              <p:nvPr/>
            </p:nvSpPr>
            <p:spPr>
              <a:xfrm>
                <a:off x="875173" y="1206759"/>
                <a:ext cx="7393654" cy="36092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A key measure in information theory is </a:t>
                </a:r>
                <a:r>
                  <a:rPr lang="en-US" altLang="zh-CN" sz="2000" dirty="0">
                    <a:solidFill>
                      <a:schemeClr val="accent4"/>
                    </a:solidFill>
                    <a:effectLst>
                      <a:outerShdw blurRad="38100" dist="38100" dir="2700000" algn="tl">
                        <a:srgbClr val="00B0F0">
                          <a:alpha val="43000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entropy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, which measures the level of disorder in the probability distribution of a system.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altLang="zh-CN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The more uniform the probabilities, the higher the uncertainty and the greater the entropy.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altLang="zh-CN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The formula of the entropy is: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𝐻</m:t>
                      </m:r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𝑖</m:t>
                          </m:r>
                        </m:sub>
                        <m:sup/>
                        <m:e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zh-CN" sz="2000" b="0" i="1" smtClean="0">
                                      <a:effectLst>
                                        <a:outerShdw blurRad="38100" dist="38100" dir="2700000" algn="tl">
                                          <a:srgbClr val="000000">
                                            <a:alpha val="43137"/>
                                          </a:srgb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Source Han Sans" panose="020B0500000000000000" pitchFamily="34" charset="-122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b="0" i="1" smtClean="0">
                                      <a:effectLst>
                                        <a:outerShdw blurRad="38100" dist="38100" dir="2700000" algn="tl">
                                          <a:srgbClr val="000000">
                                            <a:alpha val="43137"/>
                                          </a:srgb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Source Han Sans" panose="020B0500000000000000" pitchFamily="34" charset="-122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zh-CN" sz="2000" b="0" i="1" smtClean="0">
                                      <a:effectLst>
                                        <a:outerShdw blurRad="38100" dist="38100" dir="2700000" algn="tl">
                                          <a:srgbClr val="000000">
                                            <a:alpha val="43137"/>
                                          </a:srgb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Source Han Sans" panose="020B0500000000000000" pitchFamily="34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𝑙𝑜𝑔𝑃</m:t>
                          </m:r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zh-CN" sz="2000" b="0" i="1" smtClean="0"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Source Han Sans" panose="020B0500000000000000" pitchFamily="34" charset="-122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zh-CN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  <a:p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      where P(x</a:t>
                </a:r>
                <a:r>
                  <a:rPr lang="en-US" altLang="zh-CN" sz="2000" baseline="-25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i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) is the probability of event x</a:t>
                </a:r>
                <a:r>
                  <a:rPr lang="en-US" altLang="zh-CN" sz="2000" baseline="-25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i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.</a:t>
                </a: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8A90F1A9-1F35-F4F9-0E7C-77E7D1E994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173" y="1206759"/>
                <a:ext cx="7393654" cy="3609258"/>
              </a:xfrm>
              <a:prstGeom prst="rect">
                <a:avLst/>
              </a:prstGeom>
              <a:blipFill>
                <a:blip r:embed="rId5"/>
                <a:stretch>
                  <a:fillRect l="-825" t="-1014" b="-287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140882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C7395-D7BF-2BA4-2C08-4D35CA169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F952B5-DAAE-1BC9-A268-0A6AC9135F9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r="3125"/>
          <a:stretch/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pic>
        <p:nvPicPr>
          <p:cNvPr id="5" name="图形 4">
            <a:extLst>
              <a:ext uri="{FF2B5EF4-FFF2-40B4-BE49-F238E27FC236}">
                <a16:creationId xmlns:a16="http://schemas.microsoft.com/office/drawing/2014/main" id="{61DF6E95-A606-D69D-B936-ACAAB081D80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50092" y="132096"/>
            <a:ext cx="1247775" cy="409575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5352FA66-5ED0-FF40-3FA0-BD0D65B60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096"/>
            <a:ext cx="7282736" cy="696699"/>
          </a:xfrm>
        </p:spPr>
        <p:txBody>
          <a:bodyPr/>
          <a:lstStyle/>
          <a:p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" panose="020B0500000000000000" pitchFamily="34" charset="-122"/>
                <a:ea typeface="Source Han Sans" panose="020B0500000000000000" pitchFamily="34" charset="-122"/>
              </a:rPr>
              <a:t>Shannon Information 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73F1A131-2F26-F639-67DC-FD12430514AB}"/>
                  </a:ext>
                </a:extLst>
              </p:cNvPr>
              <p:cNvSpPr txBox="1"/>
              <p:nvPr/>
            </p:nvSpPr>
            <p:spPr>
              <a:xfrm>
                <a:off x="4097892" y="1033751"/>
                <a:ext cx="4537506" cy="40934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There is also </a:t>
                </a:r>
                <a:r>
                  <a:rPr lang="en-US" altLang="zh-CN" sz="2000" dirty="0">
                    <a:solidFill>
                      <a:schemeClr val="accent2"/>
                    </a:solidFill>
                    <a:effectLst>
                      <a:outerShdw blurRad="38100" dist="38100" dir="2700000" algn="tl">
                        <a:schemeClr val="accent2">
                          <a:alpha val="43000"/>
                        </a:scheme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entropy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 in Thermodynamics, which describes the degree of disorder in a system and the probability distribution of its thermodynamic states. It is defined as follows: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𝑆</m:t>
                      </m:r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=</m:t>
                      </m:r>
                      <m:sSub>
                        <m:sSubPr>
                          <m:ctrlP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</m:ctrlPr>
                        </m:sSubPr>
                        <m:e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𝑘</m:t>
                          </m:r>
                        </m:e>
                        <m:sub>
                          <m:r>
                            <a:rPr lang="en-US" altLang="zh-CN" sz="2000" b="0" i="1" smtClean="0"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Source Han Sans" panose="020B0500000000000000" pitchFamily="34" charset="-122"/>
                            </a:rPr>
                            <m:t>𝐵</m:t>
                          </m:r>
                        </m:sub>
                      </m:sSub>
                      <m:r>
                        <a:rPr lang="en-US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Source Han Sans" panose="020B0500000000000000" pitchFamily="34" charset="-122"/>
                        </a:rPr>
                        <m:t>𝑙𝑛</m:t>
                      </m:r>
                      <m:r>
                        <m:rPr>
                          <m:sty m:val="p"/>
                        </m:rPr>
                        <a:rPr lang="el-GR" altLang="zh-CN" sz="2000" b="0" i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Ω</m:t>
                      </m:r>
                    </m:oMath>
                  </m:oMathPara>
                </a14:m>
                <a:endParaRPr lang="en-US" altLang="zh-CN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ource Han Sans" panose="020B0500000000000000" pitchFamily="34" charset="-122"/>
                  <a:ea typeface="Source Han Sans" panose="020B0500000000000000" pitchFamily="34" charset="-122"/>
                </a:endParaRPr>
              </a:p>
              <a:p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where k</a:t>
                </a:r>
                <a:r>
                  <a:rPr lang="en-US" altLang="zh-CN" sz="2000" baseline="-25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B</a:t>
                </a:r>
                <a:r>
                  <a:rPr lang="en-US" altLang="zh-CN" sz="20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Source Han Sans" panose="020B0500000000000000" pitchFamily="34" charset="-122"/>
                    <a:ea typeface="Source Han Sans" panose="020B0500000000000000" pitchFamily="34" charset="-122"/>
                  </a:rPr>
                  <a:t> represents Boltzmann constant, and Ω is the number of microstates in the system, which represents the possible microscopic arrangements corresponding to a given macroscopic state.</a:t>
                </a: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73F1A131-2F26-F639-67DC-FD12430514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7892" y="1033751"/>
                <a:ext cx="4537506" cy="4093428"/>
              </a:xfrm>
              <a:prstGeom prst="rect">
                <a:avLst/>
              </a:prstGeom>
              <a:blipFill>
                <a:blip r:embed="rId5"/>
                <a:stretch>
                  <a:fillRect l="-1477" t="-1043" r="-2819" b="-23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图片 8" descr="男人拿着枪&#10;&#10;中度可信度描述已自动生成">
            <a:extLst>
              <a:ext uri="{FF2B5EF4-FFF2-40B4-BE49-F238E27FC236}">
                <a16:creationId xmlns:a16="http://schemas.microsoft.com/office/drawing/2014/main" id="{AB9040FB-0BE6-1867-C0DA-1B5F777B04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89" y="957339"/>
            <a:ext cx="2646407" cy="3920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6BECA55-4A3E-2529-EB9E-4742FDCE653F}"/>
              </a:ext>
            </a:extLst>
          </p:cNvPr>
          <p:cNvSpPr txBox="1"/>
          <p:nvPr/>
        </p:nvSpPr>
        <p:spPr>
          <a:xfrm>
            <a:off x="508602" y="5066346"/>
            <a:ext cx="31529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i="1" dirty="0">
                <a:latin typeface="Source Han Sans" panose="020B0500000000000000" pitchFamily="34" charset="-122"/>
                <a:ea typeface="Source Han Sans" panose="020B0500000000000000" pitchFamily="34" charset="-122"/>
              </a:rPr>
              <a:t>Tenet</a:t>
            </a:r>
            <a:r>
              <a:rPr lang="en-US" altLang="zh-CN" sz="1000" dirty="0">
                <a:latin typeface="Source Han Sans" panose="020B0500000000000000" pitchFamily="34" charset="-122"/>
                <a:ea typeface="Source Han Sans" panose="020B0500000000000000" pitchFamily="34" charset="-122"/>
              </a:rPr>
              <a:t> by Christopher Nolan, a sci-fi about entropy in Thermodynamics.</a:t>
            </a:r>
          </a:p>
        </p:txBody>
      </p:sp>
    </p:spTree>
    <p:extLst>
      <p:ext uri="{BB962C8B-B14F-4D97-AF65-F5344CB8AC3E}">
        <p14:creationId xmlns:p14="http://schemas.microsoft.com/office/powerpoint/2010/main" val="413051127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762</TotalTime>
  <Words>740</Words>
  <PresentationFormat>全屏显示(16:10)</PresentationFormat>
  <Paragraphs>86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Aptos</vt:lpstr>
      <vt:lpstr>Source Han Sans</vt:lpstr>
      <vt:lpstr>Cambria Math</vt:lpstr>
      <vt:lpstr>Arial</vt:lpstr>
      <vt:lpstr>Aptos Display</vt:lpstr>
      <vt:lpstr>Office 主题​​</vt:lpstr>
      <vt:lpstr>A View on Some Laws and Principles in Computer Science: Are They Really Laws?</vt:lpstr>
      <vt:lpstr>Contents</vt:lpstr>
      <vt:lpstr>A Recap on Scientific Laws</vt:lpstr>
      <vt:lpstr>A Recap on Scientific Laws</vt:lpstr>
      <vt:lpstr>Moore’s Law</vt:lpstr>
      <vt:lpstr>Moore’s Law</vt:lpstr>
      <vt:lpstr>Shannon Information Theory</vt:lpstr>
      <vt:lpstr>Shannon Information Theory</vt:lpstr>
      <vt:lpstr>Shannon Information Theory</vt:lpstr>
      <vt:lpstr>Shannon Information Theory</vt:lpstr>
      <vt:lpstr>Shannon Information Theory</vt:lpstr>
      <vt:lpstr>Landauer’s Principle</vt:lpstr>
      <vt:lpstr>Landauer’s Principle</vt:lpstr>
      <vt:lpstr>Landauer’s Principle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terms:created xsi:type="dcterms:W3CDTF">2024-11-14T13:06:21Z</dcterms:created>
  <dcterms:modified xsi:type="dcterms:W3CDTF">2025-07-04T16:57:47Z</dcterms:modified>
</cp:coreProperties>
</file>

<file path=docProps/thumbnail.jpeg>
</file>